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8" r:id="rId1"/>
    <p:sldMasterId id="2147483903" r:id="rId2"/>
  </p:sldMasterIdLst>
  <p:notesMasterIdLst>
    <p:notesMasterId r:id="rId50"/>
  </p:notesMasterIdLst>
  <p:handoutMasterIdLst>
    <p:handoutMasterId r:id="rId51"/>
  </p:handoutMasterIdLst>
  <p:sldIdLst>
    <p:sldId id="457" r:id="rId3"/>
    <p:sldId id="256" r:id="rId4"/>
    <p:sldId id="451" r:id="rId5"/>
    <p:sldId id="263" r:id="rId6"/>
    <p:sldId id="308" r:id="rId7"/>
    <p:sldId id="390" r:id="rId8"/>
    <p:sldId id="393" r:id="rId9"/>
    <p:sldId id="458" r:id="rId10"/>
    <p:sldId id="303" r:id="rId11"/>
    <p:sldId id="450" r:id="rId12"/>
    <p:sldId id="426" r:id="rId13"/>
    <p:sldId id="427" r:id="rId14"/>
    <p:sldId id="420" r:id="rId15"/>
    <p:sldId id="409" r:id="rId16"/>
    <p:sldId id="424" r:id="rId17"/>
    <p:sldId id="434" r:id="rId18"/>
    <p:sldId id="432" r:id="rId19"/>
    <p:sldId id="433" r:id="rId20"/>
    <p:sldId id="441" r:id="rId21"/>
    <p:sldId id="443" r:id="rId22"/>
    <p:sldId id="446" r:id="rId23"/>
    <p:sldId id="452" r:id="rId24"/>
    <p:sldId id="437" r:id="rId25"/>
    <p:sldId id="459" r:id="rId26"/>
    <p:sldId id="456" r:id="rId27"/>
    <p:sldId id="291" r:id="rId28"/>
    <p:sldId id="399" r:id="rId29"/>
    <p:sldId id="402" r:id="rId30"/>
    <p:sldId id="274" r:id="rId31"/>
    <p:sldId id="404" r:id="rId32"/>
    <p:sldId id="281" r:id="rId33"/>
    <p:sldId id="284" r:id="rId34"/>
    <p:sldId id="282" r:id="rId35"/>
    <p:sldId id="283" r:id="rId36"/>
    <p:sldId id="455" r:id="rId37"/>
    <p:sldId id="287" r:id="rId38"/>
    <p:sldId id="403" r:id="rId39"/>
    <p:sldId id="453" r:id="rId40"/>
    <p:sldId id="454" r:id="rId41"/>
    <p:sldId id="292" r:id="rId42"/>
    <p:sldId id="293" r:id="rId43"/>
    <p:sldId id="294" r:id="rId44"/>
    <p:sldId id="295" r:id="rId45"/>
    <p:sldId id="296" r:id="rId46"/>
    <p:sldId id="297" r:id="rId47"/>
    <p:sldId id="298" r:id="rId48"/>
    <p:sldId id="29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68E"/>
    <a:srgbClr val="0770A3"/>
    <a:srgbClr val="3494BA"/>
    <a:srgbClr val="0070A3"/>
    <a:srgbClr val="E7F4F9"/>
    <a:srgbClr val="A2D3E6"/>
    <a:srgbClr val="F3FBFF"/>
    <a:srgbClr val="E8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51401" autoAdjust="0"/>
  </p:normalViewPr>
  <p:slideViewPr>
    <p:cSldViewPr snapToGrid="0">
      <p:cViewPr varScale="1">
        <p:scale>
          <a:sx n="33" d="100"/>
          <a:sy n="33" d="100"/>
        </p:scale>
        <p:origin x="1824" y="2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0" d="100"/>
          <a:sy n="40" d="100"/>
        </p:scale>
        <p:origin x="2379" y="2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_rels/data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svg"/></Relationships>
</file>

<file path=ppt/diagrams/_rels/data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svg"/></Relationships>
</file>

<file path=ppt/diagrams/_rels/drawing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CC291-0E77-495D-8BB4-BECCEB1F9C3A}" type="doc">
      <dgm:prSet loTypeId="urn:microsoft.com/office/officeart/2017/3/layout/DropPinTimeline" loCatId="timeline" qsTypeId="urn:microsoft.com/office/officeart/2005/8/quickstyle/simple1" qsCatId="simple" csTypeId="urn:microsoft.com/office/officeart/2005/8/colors/colorful1" csCatId="colorful" phldr="1"/>
      <dgm:spPr/>
      <dgm:t>
        <a:bodyPr/>
        <a:lstStyle/>
        <a:p>
          <a:endParaRPr lang="en-US"/>
        </a:p>
      </dgm:t>
    </dgm:pt>
    <dgm:pt modelId="{B6631EB2-0DA5-4AF3-A978-8F77C823982D}">
      <dgm:prSet phldr="0"/>
      <dgm:spPr/>
      <dgm:t>
        <a:bodyPr/>
        <a:lstStyle/>
        <a:p>
          <a:pPr>
            <a:defRPr b="1"/>
          </a:pPr>
          <a:r>
            <a:rPr lang="en-US" b="1" dirty="0"/>
            <a:t>QM Coordinators Retreat</a:t>
          </a:r>
        </a:p>
      </dgm:t>
    </dgm:pt>
    <dgm:pt modelId="{989BCC99-C762-43EF-BEC2-F1A5578BBF54}" type="parTrans" cxnId="{AC472CE3-5E8C-4C8B-97A7-B6A843ACA931}">
      <dgm:prSet/>
      <dgm:spPr/>
      <dgm:t>
        <a:bodyPr/>
        <a:lstStyle/>
        <a:p>
          <a:endParaRPr lang="en-US"/>
        </a:p>
      </dgm:t>
    </dgm:pt>
    <dgm:pt modelId="{E8EF1F69-9C61-4FFD-BC4B-D39B66CD8F9C}" type="sibTrans" cxnId="{AC472CE3-5E8C-4C8B-97A7-B6A843ACA931}">
      <dgm:prSet/>
      <dgm:spPr/>
      <dgm:t>
        <a:bodyPr/>
        <a:lstStyle/>
        <a:p>
          <a:endParaRPr lang="en-US"/>
        </a:p>
      </dgm:t>
    </dgm:pt>
    <dgm:pt modelId="{12048664-EBB8-4020-B160-ADD09B72EF1C}">
      <dgm:prSet phldr="0" custT="1"/>
      <dgm:spPr/>
      <dgm:t>
        <a:bodyPr/>
        <a:lstStyle/>
        <a:p>
          <a:r>
            <a:rPr lang="en-US" sz="1400" b="0" dirty="0"/>
            <a:t>2018</a:t>
          </a:r>
        </a:p>
      </dgm:t>
    </dgm:pt>
    <dgm:pt modelId="{4793DC52-C89A-431F-B122-1C42ACF2846F}" type="parTrans" cxnId="{F6D6C425-F109-48A4-8C02-D8BACA4FC78D}">
      <dgm:prSet/>
      <dgm:spPr/>
      <dgm:t>
        <a:bodyPr/>
        <a:lstStyle/>
        <a:p>
          <a:endParaRPr lang="en-US"/>
        </a:p>
      </dgm:t>
    </dgm:pt>
    <dgm:pt modelId="{AE16175D-D699-48A8-A7D6-2408D7F30293}" type="sibTrans" cxnId="{F6D6C425-F109-48A4-8C02-D8BACA4FC78D}">
      <dgm:prSet/>
      <dgm:spPr/>
      <dgm:t>
        <a:bodyPr/>
        <a:lstStyle/>
        <a:p>
          <a:endParaRPr lang="en-US"/>
        </a:p>
      </dgm:t>
    </dgm:pt>
    <dgm:pt modelId="{364485B5-9723-46A1-8677-F599084B7118}">
      <dgm:prSet phldr="0"/>
      <dgm:spPr/>
      <dgm:t>
        <a:bodyPr/>
        <a:lstStyle/>
        <a:p>
          <a:pPr>
            <a:defRPr b="1"/>
          </a:pPr>
          <a:r>
            <a:rPr lang="en-US" b="1" dirty="0"/>
            <a:t>Rubric Review</a:t>
          </a:r>
        </a:p>
      </dgm:t>
    </dgm:pt>
    <dgm:pt modelId="{404F3CE4-1B17-4B2B-9B2D-3FDEF8AC07F3}" type="parTrans" cxnId="{31D7965D-C0FB-40D7-B422-FDAC4F8B7A42}">
      <dgm:prSet/>
      <dgm:spPr/>
      <dgm:t>
        <a:bodyPr/>
        <a:lstStyle/>
        <a:p>
          <a:endParaRPr lang="en-US"/>
        </a:p>
      </dgm:t>
    </dgm:pt>
    <dgm:pt modelId="{3DC81C90-03A8-4F90-9F60-B13FD34DCAAF}" type="sibTrans" cxnId="{31D7965D-C0FB-40D7-B422-FDAC4F8B7A42}">
      <dgm:prSet/>
      <dgm:spPr/>
      <dgm:t>
        <a:bodyPr/>
        <a:lstStyle/>
        <a:p>
          <a:endParaRPr lang="en-US"/>
        </a:p>
      </dgm:t>
    </dgm:pt>
    <dgm:pt modelId="{04948D8C-5528-4264-9847-372C69EBAAF8}">
      <dgm:prSet phldr="0" custT="1"/>
      <dgm:spPr/>
      <dgm:t>
        <a:bodyPr/>
        <a:lstStyle/>
        <a:p>
          <a:r>
            <a:rPr lang="en-US" sz="1400" b="0" dirty="0"/>
            <a:t>2018</a:t>
          </a:r>
        </a:p>
      </dgm:t>
    </dgm:pt>
    <dgm:pt modelId="{E1FA620C-BFF4-4830-BC67-3B2C992ED5F9}" type="parTrans" cxnId="{76B4EC0F-DD9B-4204-91EB-7A554805A72E}">
      <dgm:prSet/>
      <dgm:spPr/>
      <dgm:t>
        <a:bodyPr/>
        <a:lstStyle/>
        <a:p>
          <a:endParaRPr lang="en-US"/>
        </a:p>
      </dgm:t>
    </dgm:pt>
    <dgm:pt modelId="{E60C5369-6E5C-4409-BA3E-325BD0BE30E6}" type="sibTrans" cxnId="{76B4EC0F-DD9B-4204-91EB-7A554805A72E}">
      <dgm:prSet/>
      <dgm:spPr/>
      <dgm:t>
        <a:bodyPr/>
        <a:lstStyle/>
        <a:p>
          <a:endParaRPr lang="en-US"/>
        </a:p>
      </dgm:t>
    </dgm:pt>
    <dgm:pt modelId="{D6D22B02-2D23-4C9C-BB9F-32695F751B7F}">
      <dgm:prSet phldr="0"/>
      <dgm:spPr/>
      <dgm:t>
        <a:bodyPr/>
        <a:lstStyle/>
        <a:p>
          <a:pPr>
            <a:defRPr b="1"/>
          </a:pPr>
          <a:r>
            <a:rPr lang="en-US" b="1" dirty="0"/>
            <a:t>Version 1</a:t>
          </a:r>
        </a:p>
      </dgm:t>
    </dgm:pt>
    <dgm:pt modelId="{FDB56E72-2FF8-448F-8E79-2270F7B881BB}" type="parTrans" cxnId="{27DFC240-45F4-4645-8A1A-837258EB5EB0}">
      <dgm:prSet/>
      <dgm:spPr/>
      <dgm:t>
        <a:bodyPr/>
        <a:lstStyle/>
        <a:p>
          <a:endParaRPr lang="en-US"/>
        </a:p>
      </dgm:t>
    </dgm:pt>
    <dgm:pt modelId="{03F0F6ED-6807-46F2-8922-5B2014BD7231}" type="sibTrans" cxnId="{27DFC240-45F4-4645-8A1A-837258EB5EB0}">
      <dgm:prSet/>
      <dgm:spPr/>
      <dgm:t>
        <a:bodyPr/>
        <a:lstStyle/>
        <a:p>
          <a:endParaRPr lang="en-US"/>
        </a:p>
      </dgm:t>
    </dgm:pt>
    <dgm:pt modelId="{CE3105CC-850C-477F-AA50-316214E70355}">
      <dgm:prSet phldr="0" custT="1"/>
      <dgm:spPr/>
      <dgm:t>
        <a:bodyPr/>
        <a:lstStyle/>
        <a:p>
          <a:r>
            <a:rPr lang="en-US" sz="1400" b="0" dirty="0"/>
            <a:t>2018</a:t>
          </a:r>
        </a:p>
      </dgm:t>
    </dgm:pt>
    <dgm:pt modelId="{2D004E4E-6568-443A-80D1-4131F155679C}" type="parTrans" cxnId="{84E6C775-977F-4852-BFD3-4B9AC09CE367}">
      <dgm:prSet/>
      <dgm:spPr/>
      <dgm:t>
        <a:bodyPr/>
        <a:lstStyle/>
        <a:p>
          <a:endParaRPr lang="en-US"/>
        </a:p>
      </dgm:t>
    </dgm:pt>
    <dgm:pt modelId="{C1DC97AB-1A5A-400B-B5EF-BFA0AB09D2D7}" type="sibTrans" cxnId="{84E6C775-977F-4852-BFD3-4B9AC09CE367}">
      <dgm:prSet/>
      <dgm:spPr/>
      <dgm:t>
        <a:bodyPr/>
        <a:lstStyle/>
        <a:p>
          <a:endParaRPr lang="en-US"/>
        </a:p>
      </dgm:t>
    </dgm:pt>
    <dgm:pt modelId="{361A2614-B956-4049-9238-2CF483CCECC5}">
      <dgm:prSet phldr="0"/>
      <dgm:spPr/>
      <dgm:t>
        <a:bodyPr/>
        <a:lstStyle/>
        <a:p>
          <a:pPr>
            <a:defRPr b="1"/>
          </a:pPr>
          <a:r>
            <a:rPr lang="en-US" b="1" dirty="0"/>
            <a:t>Student &amp; Faculty Focus Groups</a:t>
          </a:r>
        </a:p>
      </dgm:t>
    </dgm:pt>
    <dgm:pt modelId="{6988B492-29C2-4044-BF85-DC177C63E891}" type="parTrans" cxnId="{A8D2ABAC-80E4-4862-9686-685CBD8D6F27}">
      <dgm:prSet/>
      <dgm:spPr/>
      <dgm:t>
        <a:bodyPr/>
        <a:lstStyle/>
        <a:p>
          <a:endParaRPr lang="en-US"/>
        </a:p>
      </dgm:t>
    </dgm:pt>
    <dgm:pt modelId="{20117AF4-81C8-43A4-9945-37E0FDBF24EE}" type="sibTrans" cxnId="{A8D2ABAC-80E4-4862-9686-685CBD8D6F27}">
      <dgm:prSet/>
      <dgm:spPr/>
      <dgm:t>
        <a:bodyPr/>
        <a:lstStyle/>
        <a:p>
          <a:endParaRPr lang="en-US"/>
        </a:p>
      </dgm:t>
    </dgm:pt>
    <dgm:pt modelId="{C90C1788-8046-4572-964B-F559CA30CBBF}">
      <dgm:prSet phldr="0" custT="1"/>
      <dgm:spPr/>
      <dgm:t>
        <a:bodyPr/>
        <a:lstStyle/>
        <a:p>
          <a:r>
            <a:rPr lang="en-US" sz="1400" b="0" dirty="0"/>
            <a:t>2018-2019</a:t>
          </a:r>
        </a:p>
      </dgm:t>
    </dgm:pt>
    <dgm:pt modelId="{BF884325-5C90-4CFE-970E-12B260656133}" type="parTrans" cxnId="{B646EAA5-D2BE-48CD-BF60-C1E5A333650D}">
      <dgm:prSet/>
      <dgm:spPr/>
      <dgm:t>
        <a:bodyPr/>
        <a:lstStyle/>
        <a:p>
          <a:endParaRPr lang="en-US"/>
        </a:p>
      </dgm:t>
    </dgm:pt>
    <dgm:pt modelId="{783DD398-7156-4461-A2D8-593B59ED8EB5}" type="sibTrans" cxnId="{B646EAA5-D2BE-48CD-BF60-C1E5A333650D}">
      <dgm:prSet/>
      <dgm:spPr/>
      <dgm:t>
        <a:bodyPr/>
        <a:lstStyle/>
        <a:p>
          <a:endParaRPr lang="en-US"/>
        </a:p>
      </dgm:t>
    </dgm:pt>
    <dgm:pt modelId="{6665D1C4-2861-427A-8814-8CD7E2381BE0}">
      <dgm:prSet phldr="0"/>
      <dgm:spPr/>
      <dgm:t>
        <a:bodyPr/>
        <a:lstStyle/>
        <a:p>
          <a:pPr>
            <a:defRPr b="1"/>
          </a:pPr>
          <a:r>
            <a:rPr lang="en-US" b="1" dirty="0"/>
            <a:t>Version 2</a:t>
          </a:r>
        </a:p>
      </dgm:t>
    </dgm:pt>
    <dgm:pt modelId="{B8051A98-71F8-49D3-90AA-21D18AC2B9B3}" type="parTrans" cxnId="{B13A7561-E88C-4EDC-9430-F66D34669B64}">
      <dgm:prSet/>
      <dgm:spPr/>
      <dgm:t>
        <a:bodyPr/>
        <a:lstStyle/>
        <a:p>
          <a:endParaRPr lang="en-US"/>
        </a:p>
      </dgm:t>
    </dgm:pt>
    <dgm:pt modelId="{E2474079-55CF-4545-907C-1CB8435B61C1}" type="sibTrans" cxnId="{B13A7561-E88C-4EDC-9430-F66D34669B64}">
      <dgm:prSet/>
      <dgm:spPr/>
      <dgm:t>
        <a:bodyPr/>
        <a:lstStyle/>
        <a:p>
          <a:endParaRPr lang="en-US"/>
        </a:p>
      </dgm:t>
    </dgm:pt>
    <dgm:pt modelId="{9E7964D1-A830-4D4E-BD7C-75222D4C176D}">
      <dgm:prSet phldr="0" custT="1"/>
      <dgm:spPr/>
      <dgm:t>
        <a:bodyPr/>
        <a:lstStyle/>
        <a:p>
          <a:r>
            <a:rPr lang="en-US" sz="1400" b="0" dirty="0"/>
            <a:t>2019</a:t>
          </a:r>
        </a:p>
      </dgm:t>
    </dgm:pt>
    <dgm:pt modelId="{D0A68F90-A64A-4E88-BF25-00EF8A0507A9}" type="parTrans" cxnId="{D62EE4F3-BD9F-4B7A-97F5-2648471E3980}">
      <dgm:prSet/>
      <dgm:spPr/>
      <dgm:t>
        <a:bodyPr/>
        <a:lstStyle/>
        <a:p>
          <a:endParaRPr lang="en-US"/>
        </a:p>
      </dgm:t>
    </dgm:pt>
    <dgm:pt modelId="{CBF9C9EB-5510-4A0E-95FB-BBCE83E348CF}" type="sibTrans" cxnId="{D62EE4F3-BD9F-4B7A-97F5-2648471E3980}">
      <dgm:prSet/>
      <dgm:spPr/>
      <dgm:t>
        <a:bodyPr/>
        <a:lstStyle/>
        <a:p>
          <a:endParaRPr lang="en-US"/>
        </a:p>
      </dgm:t>
    </dgm:pt>
    <dgm:pt modelId="{151F4155-E11F-4F09-903F-24A41A602D13}">
      <dgm:prSet phldr="0"/>
      <dgm:spPr/>
      <dgm:t>
        <a:bodyPr/>
        <a:lstStyle/>
        <a:p>
          <a:pPr>
            <a:defRPr b="1"/>
          </a:pPr>
          <a:r>
            <a:rPr lang="en-US" b="1" dirty="0"/>
            <a:t>ID Focus Groups</a:t>
          </a:r>
        </a:p>
      </dgm:t>
    </dgm:pt>
    <dgm:pt modelId="{98748340-93AB-471E-8926-BE7B4B671D0C}" type="parTrans" cxnId="{7CF4E7BA-2000-4C8A-93F6-BB561A4E7234}">
      <dgm:prSet/>
      <dgm:spPr/>
      <dgm:t>
        <a:bodyPr/>
        <a:lstStyle/>
        <a:p>
          <a:endParaRPr lang="en-US"/>
        </a:p>
      </dgm:t>
    </dgm:pt>
    <dgm:pt modelId="{26349B2A-A773-48F4-A81D-E1AD8CA98E11}" type="sibTrans" cxnId="{7CF4E7BA-2000-4C8A-93F6-BB561A4E7234}">
      <dgm:prSet/>
      <dgm:spPr/>
      <dgm:t>
        <a:bodyPr/>
        <a:lstStyle/>
        <a:p>
          <a:endParaRPr lang="en-US"/>
        </a:p>
      </dgm:t>
    </dgm:pt>
    <dgm:pt modelId="{FFA0CCD5-232A-45A6-8E33-E7E74DEA7BB1}">
      <dgm:prSet phldr="0" custT="1"/>
      <dgm:spPr/>
      <dgm:t>
        <a:bodyPr/>
        <a:lstStyle/>
        <a:p>
          <a:r>
            <a:rPr lang="en-US" sz="1400" b="0" dirty="0"/>
            <a:t>2019</a:t>
          </a:r>
        </a:p>
      </dgm:t>
    </dgm:pt>
    <dgm:pt modelId="{C8EE851F-BE4B-4C27-86CB-E6F4A3A587AE}" type="parTrans" cxnId="{DFFA3F17-8395-4FE3-BF85-CCFB5D2998D4}">
      <dgm:prSet/>
      <dgm:spPr/>
      <dgm:t>
        <a:bodyPr/>
        <a:lstStyle/>
        <a:p>
          <a:endParaRPr lang="en-US"/>
        </a:p>
      </dgm:t>
    </dgm:pt>
    <dgm:pt modelId="{9F732C3F-254C-41B6-B588-F7A1ADCD2726}" type="sibTrans" cxnId="{DFFA3F17-8395-4FE3-BF85-CCFB5D2998D4}">
      <dgm:prSet/>
      <dgm:spPr/>
      <dgm:t>
        <a:bodyPr/>
        <a:lstStyle/>
        <a:p>
          <a:endParaRPr lang="en-US"/>
        </a:p>
      </dgm:t>
    </dgm:pt>
    <dgm:pt modelId="{3E9A903A-5148-4431-92D4-7C6935659374}">
      <dgm:prSet phldr="0"/>
      <dgm:spPr/>
      <dgm:t>
        <a:bodyPr/>
        <a:lstStyle/>
        <a:p>
          <a:pPr>
            <a:defRPr b="1"/>
          </a:pPr>
          <a:r>
            <a:rPr lang="en-US" b="1" dirty="0"/>
            <a:t>Version 3</a:t>
          </a:r>
        </a:p>
      </dgm:t>
    </dgm:pt>
    <dgm:pt modelId="{480CA7EE-DFDE-4823-B49F-7D6B237C2A9C}" type="parTrans" cxnId="{AD0B4B9E-1407-40F4-8D49-ECECA2319060}">
      <dgm:prSet/>
      <dgm:spPr/>
      <dgm:t>
        <a:bodyPr/>
        <a:lstStyle/>
        <a:p>
          <a:endParaRPr lang="en-US"/>
        </a:p>
      </dgm:t>
    </dgm:pt>
    <dgm:pt modelId="{68BD2A1D-FBF7-4F2C-8AD9-860B274979D9}" type="sibTrans" cxnId="{AD0B4B9E-1407-40F4-8D49-ECECA2319060}">
      <dgm:prSet/>
      <dgm:spPr/>
      <dgm:t>
        <a:bodyPr/>
        <a:lstStyle/>
        <a:p>
          <a:endParaRPr lang="en-US"/>
        </a:p>
      </dgm:t>
    </dgm:pt>
    <dgm:pt modelId="{B7CCFC23-5D86-4FC4-BB14-DAD60CDF25DF}">
      <dgm:prSet phldr="0" custT="1"/>
      <dgm:spPr/>
      <dgm:t>
        <a:bodyPr/>
        <a:lstStyle/>
        <a:p>
          <a:r>
            <a:rPr lang="en-US" sz="1400" b="0" dirty="0"/>
            <a:t>2019</a:t>
          </a:r>
        </a:p>
      </dgm:t>
    </dgm:pt>
    <dgm:pt modelId="{CDB216BB-3E8C-48BD-A211-763E05A9FBEA}" type="parTrans" cxnId="{C483BCD6-1F60-4728-B62D-F5C245388318}">
      <dgm:prSet/>
      <dgm:spPr/>
      <dgm:t>
        <a:bodyPr/>
        <a:lstStyle/>
        <a:p>
          <a:endParaRPr lang="en-US"/>
        </a:p>
      </dgm:t>
    </dgm:pt>
    <dgm:pt modelId="{7E532CA9-8B68-48E1-8A0C-D4AA2C97C054}" type="sibTrans" cxnId="{C483BCD6-1F60-4728-B62D-F5C245388318}">
      <dgm:prSet/>
      <dgm:spPr/>
      <dgm:t>
        <a:bodyPr/>
        <a:lstStyle/>
        <a:p>
          <a:endParaRPr lang="en-US"/>
        </a:p>
      </dgm:t>
    </dgm:pt>
    <dgm:pt modelId="{3E100B98-CB53-4564-8403-A61C82EC5CBD}">
      <dgm:prSet phldr="0"/>
      <dgm:spPr/>
      <dgm:t>
        <a:bodyPr/>
        <a:lstStyle/>
        <a:p>
          <a:pPr>
            <a:defRPr b="1"/>
          </a:pPr>
          <a:r>
            <a:rPr lang="en-US" b="1" dirty="0"/>
            <a:t>Equity Team Review</a:t>
          </a:r>
        </a:p>
      </dgm:t>
    </dgm:pt>
    <dgm:pt modelId="{8D239974-5AC5-4A15-BB83-45AEFC0454BB}" type="parTrans" cxnId="{99E65D83-08A6-48FD-814C-5D0F7AF31B20}">
      <dgm:prSet/>
      <dgm:spPr/>
      <dgm:t>
        <a:bodyPr/>
        <a:lstStyle/>
        <a:p>
          <a:endParaRPr lang="en-US"/>
        </a:p>
      </dgm:t>
    </dgm:pt>
    <dgm:pt modelId="{0063EC19-5A1F-4B66-82F3-A0E26EF1FA78}" type="sibTrans" cxnId="{99E65D83-08A6-48FD-814C-5D0F7AF31B20}">
      <dgm:prSet/>
      <dgm:spPr/>
      <dgm:t>
        <a:bodyPr/>
        <a:lstStyle/>
        <a:p>
          <a:endParaRPr lang="en-US"/>
        </a:p>
      </dgm:t>
    </dgm:pt>
    <dgm:pt modelId="{775A4A9E-C027-4F22-AD61-A15FF5F119C7}">
      <dgm:prSet phldr="0" custT="1"/>
      <dgm:spPr/>
      <dgm:t>
        <a:bodyPr/>
        <a:lstStyle/>
        <a:p>
          <a:r>
            <a:rPr lang="en-US" sz="1400" b="0" dirty="0"/>
            <a:t>2022</a:t>
          </a:r>
        </a:p>
      </dgm:t>
    </dgm:pt>
    <dgm:pt modelId="{2047938D-E77B-46D6-B7F2-ACFABBDEA531}" type="parTrans" cxnId="{79121F36-A64B-48E6-80A7-3609F8F69C33}">
      <dgm:prSet/>
      <dgm:spPr/>
      <dgm:t>
        <a:bodyPr/>
        <a:lstStyle/>
        <a:p>
          <a:endParaRPr lang="en-US"/>
        </a:p>
      </dgm:t>
    </dgm:pt>
    <dgm:pt modelId="{DA44D8C8-867D-469A-8222-B68CB083F117}" type="sibTrans" cxnId="{79121F36-A64B-48E6-80A7-3609F8F69C33}">
      <dgm:prSet/>
      <dgm:spPr/>
      <dgm:t>
        <a:bodyPr/>
        <a:lstStyle/>
        <a:p>
          <a:endParaRPr lang="en-US"/>
        </a:p>
      </dgm:t>
    </dgm:pt>
    <dgm:pt modelId="{C35C88F2-5095-4769-A8AF-2EA2BDA0A2FB}">
      <dgm:prSet phldr="0"/>
      <dgm:spPr/>
      <dgm:t>
        <a:bodyPr/>
        <a:lstStyle/>
        <a:p>
          <a:pPr>
            <a:defRPr b="1"/>
          </a:pPr>
          <a:r>
            <a:rPr lang="en-US" b="1" dirty="0"/>
            <a:t>WA Checklist Resources Shell </a:t>
          </a:r>
        </a:p>
      </dgm:t>
    </dgm:pt>
    <dgm:pt modelId="{A41E66CE-28EB-4359-86EF-A391043055A5}" type="parTrans" cxnId="{568B23B8-29DB-49C2-9912-71C8EFE2341D}">
      <dgm:prSet/>
      <dgm:spPr/>
      <dgm:t>
        <a:bodyPr/>
        <a:lstStyle/>
        <a:p>
          <a:endParaRPr lang="en-US"/>
        </a:p>
      </dgm:t>
    </dgm:pt>
    <dgm:pt modelId="{6110E00B-BAFB-480D-8F49-800F1064CA5F}" type="sibTrans" cxnId="{568B23B8-29DB-49C2-9912-71C8EFE2341D}">
      <dgm:prSet/>
      <dgm:spPr/>
      <dgm:t>
        <a:bodyPr/>
        <a:lstStyle/>
        <a:p>
          <a:endParaRPr lang="en-US"/>
        </a:p>
      </dgm:t>
    </dgm:pt>
    <dgm:pt modelId="{58011C61-1694-43AF-BDDF-CF0D094F298D}">
      <dgm:prSet phldr="0" custT="1"/>
      <dgm:spPr/>
      <dgm:t>
        <a:bodyPr/>
        <a:lstStyle/>
        <a:p>
          <a:r>
            <a:rPr lang="en-US" sz="1400" b="0" dirty="0"/>
            <a:t>2019</a:t>
          </a:r>
        </a:p>
      </dgm:t>
    </dgm:pt>
    <dgm:pt modelId="{A5A7840F-18E2-4182-AFC5-2160068155FA}" type="parTrans" cxnId="{5DB9AA3A-C8D4-4C89-8D56-976D939CD524}">
      <dgm:prSet/>
      <dgm:spPr/>
      <dgm:t>
        <a:bodyPr/>
        <a:lstStyle/>
        <a:p>
          <a:endParaRPr lang="en-US"/>
        </a:p>
      </dgm:t>
    </dgm:pt>
    <dgm:pt modelId="{2655C7DB-F51A-463E-88FD-A94860F11C4C}" type="sibTrans" cxnId="{5DB9AA3A-C8D4-4C89-8D56-976D939CD524}">
      <dgm:prSet/>
      <dgm:spPr/>
      <dgm:t>
        <a:bodyPr/>
        <a:lstStyle/>
        <a:p>
          <a:endParaRPr lang="en-US"/>
        </a:p>
      </dgm:t>
    </dgm:pt>
    <dgm:pt modelId="{EA947FBE-BF56-4FE1-971C-D1933AC5CF90}">
      <dgm:prSet phldr="0"/>
      <dgm:spPr/>
      <dgm:t>
        <a:bodyPr/>
        <a:lstStyle/>
        <a:p>
          <a:pPr>
            <a:defRPr b="1"/>
          </a:pPr>
          <a:r>
            <a:rPr lang="en-US" b="1" dirty="0"/>
            <a:t>WA Checklist Guides</a:t>
          </a:r>
        </a:p>
      </dgm:t>
    </dgm:pt>
    <dgm:pt modelId="{548ECA4D-B204-4658-9ADE-25EC3CBADC5A}" type="parTrans" cxnId="{B7DF3C80-00CB-492B-838C-CFEBAD29A3C0}">
      <dgm:prSet/>
      <dgm:spPr/>
      <dgm:t>
        <a:bodyPr/>
        <a:lstStyle/>
        <a:p>
          <a:endParaRPr lang="en-US"/>
        </a:p>
      </dgm:t>
    </dgm:pt>
    <dgm:pt modelId="{08286128-094B-4700-B913-C0D44898099D}" type="sibTrans" cxnId="{B7DF3C80-00CB-492B-838C-CFEBAD29A3C0}">
      <dgm:prSet/>
      <dgm:spPr/>
      <dgm:t>
        <a:bodyPr/>
        <a:lstStyle/>
        <a:p>
          <a:endParaRPr lang="en-US"/>
        </a:p>
      </dgm:t>
    </dgm:pt>
    <dgm:pt modelId="{B762DADF-BD94-4FCE-9724-EDDCD58B0674}">
      <dgm:prSet custT="1"/>
      <dgm:spPr/>
      <dgm:t>
        <a:bodyPr/>
        <a:lstStyle/>
        <a:p>
          <a:r>
            <a:rPr lang="en-US" sz="1400" b="0" dirty="0"/>
            <a:t>2021</a:t>
          </a:r>
        </a:p>
      </dgm:t>
    </dgm:pt>
    <dgm:pt modelId="{50C1B5A1-3944-4FA0-AFB7-528CEC1B5B7D}" type="parTrans" cxnId="{7F620C20-964E-4FC1-9AAF-D2B03412D5C5}">
      <dgm:prSet/>
      <dgm:spPr/>
      <dgm:t>
        <a:bodyPr/>
        <a:lstStyle/>
        <a:p>
          <a:endParaRPr lang="en-US"/>
        </a:p>
      </dgm:t>
    </dgm:pt>
    <dgm:pt modelId="{746DFAA0-01E1-478A-8423-517260AD2F06}" type="sibTrans" cxnId="{7F620C20-964E-4FC1-9AAF-D2B03412D5C5}">
      <dgm:prSet/>
      <dgm:spPr/>
      <dgm:t>
        <a:bodyPr/>
        <a:lstStyle/>
        <a:p>
          <a:endParaRPr lang="en-US"/>
        </a:p>
      </dgm:t>
    </dgm:pt>
    <dgm:pt modelId="{ABA38B1C-3AB6-46A6-A697-8232BA4CD861}">
      <dgm:prSet phldr="0" custT="1"/>
      <dgm:spPr/>
      <dgm:t>
        <a:bodyPr/>
        <a:lstStyle/>
        <a:p>
          <a:r>
            <a:rPr lang="en-US" sz="1400" b="0" dirty="0"/>
            <a:t>2022</a:t>
          </a:r>
        </a:p>
      </dgm:t>
    </dgm:pt>
    <dgm:pt modelId="{958CE1BC-72DA-4298-BE48-8A8B4B13D94A}" type="parTrans" cxnId="{AF3B4756-63A1-484A-A584-C726C0AE9FF5}">
      <dgm:prSet/>
      <dgm:spPr/>
      <dgm:t>
        <a:bodyPr/>
        <a:lstStyle/>
        <a:p>
          <a:endParaRPr lang="en-US"/>
        </a:p>
      </dgm:t>
    </dgm:pt>
    <dgm:pt modelId="{9E5A4F68-1804-4FAC-8355-6604B06ED288}" type="sibTrans" cxnId="{AF3B4756-63A1-484A-A584-C726C0AE9FF5}">
      <dgm:prSet/>
      <dgm:spPr/>
      <dgm:t>
        <a:bodyPr/>
        <a:lstStyle/>
        <a:p>
          <a:endParaRPr lang="en-US"/>
        </a:p>
      </dgm:t>
    </dgm:pt>
    <dgm:pt modelId="{568C48A8-C8BE-4446-A9AD-12A5444FA08D}">
      <dgm:prSet phldr="0"/>
      <dgm:spPr/>
      <dgm:t>
        <a:bodyPr/>
        <a:lstStyle/>
        <a:p>
          <a:pPr>
            <a:defRPr b="1"/>
          </a:pPr>
          <a:r>
            <a:rPr lang="en-US" b="1" dirty="0"/>
            <a:t>Version 4</a:t>
          </a:r>
        </a:p>
      </dgm:t>
    </dgm:pt>
    <dgm:pt modelId="{E6ACE2E2-AA80-4854-9348-02A9B6484649}" type="parTrans" cxnId="{61BAD04C-4692-4568-AF29-C5229FDFF06E}">
      <dgm:prSet/>
      <dgm:spPr/>
      <dgm:t>
        <a:bodyPr/>
        <a:lstStyle/>
        <a:p>
          <a:endParaRPr lang="en-US"/>
        </a:p>
      </dgm:t>
    </dgm:pt>
    <dgm:pt modelId="{6D92F0F9-3774-421C-8476-927A88C5215C}" type="sibTrans" cxnId="{61BAD04C-4692-4568-AF29-C5229FDFF06E}">
      <dgm:prSet/>
      <dgm:spPr/>
      <dgm:t>
        <a:bodyPr/>
        <a:lstStyle/>
        <a:p>
          <a:endParaRPr lang="en-US"/>
        </a:p>
      </dgm:t>
    </dgm:pt>
    <dgm:pt modelId="{62890134-6B3B-4331-BD16-B2091BA6FB17}">
      <dgm:prSet phldr="0" custT="1"/>
      <dgm:spPr/>
      <dgm:t>
        <a:bodyPr/>
        <a:lstStyle/>
        <a:p>
          <a:r>
            <a:rPr lang="en-US" sz="1400" b="0" dirty="0"/>
            <a:t>2017</a:t>
          </a:r>
        </a:p>
      </dgm:t>
    </dgm:pt>
    <dgm:pt modelId="{33B8B8B3-BC45-4A05-AE27-AA04F2E79B46}" type="parTrans" cxnId="{107851A2-8208-4A10-AC06-65F549F24ABD}">
      <dgm:prSet/>
      <dgm:spPr/>
      <dgm:t>
        <a:bodyPr/>
        <a:lstStyle/>
        <a:p>
          <a:endParaRPr lang="en-US"/>
        </a:p>
      </dgm:t>
    </dgm:pt>
    <dgm:pt modelId="{2EF62698-F0F8-4A0D-A76C-9879012D9E87}" type="sibTrans" cxnId="{107851A2-8208-4A10-AC06-65F549F24ABD}">
      <dgm:prSet/>
      <dgm:spPr/>
      <dgm:t>
        <a:bodyPr/>
        <a:lstStyle/>
        <a:p>
          <a:endParaRPr lang="en-US"/>
        </a:p>
      </dgm:t>
    </dgm:pt>
    <dgm:pt modelId="{A2B4F4A3-553A-4961-8DAE-D36D3DCC7B24}">
      <dgm:prSet phldr="0"/>
      <dgm:spPr/>
      <dgm:t>
        <a:bodyPr/>
        <a:lstStyle/>
        <a:p>
          <a:pPr>
            <a:defRPr b="1"/>
          </a:pPr>
          <a:r>
            <a:rPr lang="en-US" b="1" dirty="0"/>
            <a:t>WACC Presentation</a:t>
          </a:r>
        </a:p>
      </dgm:t>
    </dgm:pt>
    <dgm:pt modelId="{9D56F40E-6ABF-4EF8-8D21-046F87596B61}" type="parTrans" cxnId="{778AFD0A-4A1D-4752-9120-401473DB1246}">
      <dgm:prSet/>
      <dgm:spPr/>
      <dgm:t>
        <a:bodyPr/>
        <a:lstStyle/>
        <a:p>
          <a:endParaRPr lang="en-US"/>
        </a:p>
      </dgm:t>
    </dgm:pt>
    <dgm:pt modelId="{9616B285-E4FC-4BED-9891-4F1923B8D806}" type="sibTrans" cxnId="{778AFD0A-4A1D-4752-9120-401473DB1246}">
      <dgm:prSet/>
      <dgm:spPr/>
      <dgm:t>
        <a:bodyPr/>
        <a:lstStyle/>
        <a:p>
          <a:endParaRPr lang="en-US"/>
        </a:p>
      </dgm:t>
    </dgm:pt>
    <dgm:pt modelId="{03AB70E9-65D5-47CD-B4CC-4BCA74145BCC}" type="pres">
      <dgm:prSet presAssocID="{6EACC291-0E77-495D-8BB4-BECCEB1F9C3A}" presName="root" presStyleCnt="0">
        <dgm:presLayoutVars>
          <dgm:chMax/>
          <dgm:chPref/>
          <dgm:animLvl val="lvl"/>
        </dgm:presLayoutVars>
      </dgm:prSet>
      <dgm:spPr/>
    </dgm:pt>
    <dgm:pt modelId="{E9E99E38-A385-4462-898F-726C45AC67B1}" type="pres">
      <dgm:prSet presAssocID="{6EACC291-0E77-495D-8BB4-BECCEB1F9C3A}" presName="divider" presStyleLbl="fgAcc1" presStyleIdx="0" presStyleCnt="13"/>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5D42F621-481B-4554-9C24-C75CA22045A1}" type="pres">
      <dgm:prSet presAssocID="{6EACC291-0E77-495D-8BB4-BECCEB1F9C3A}" presName="nodes" presStyleCnt="0">
        <dgm:presLayoutVars>
          <dgm:chMax/>
          <dgm:chPref/>
          <dgm:animLvl val="lvl"/>
        </dgm:presLayoutVars>
      </dgm:prSet>
      <dgm:spPr/>
    </dgm:pt>
    <dgm:pt modelId="{46C3A792-9298-4C93-97D7-4FCB42097003}" type="pres">
      <dgm:prSet presAssocID="{B6631EB2-0DA5-4AF3-A978-8F77C823982D}" presName="composite" presStyleCnt="0"/>
      <dgm:spPr/>
    </dgm:pt>
    <dgm:pt modelId="{B53C6A85-97FD-46AA-80EF-89FA146A69C0}" type="pres">
      <dgm:prSet presAssocID="{B6631EB2-0DA5-4AF3-A978-8F77C823982D}" presName="ConnectorPoint" presStyleLbl="lnNode1" presStyleIdx="0"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41ECB479-EEC6-480C-9F83-8735018D1683}" type="pres">
      <dgm:prSet presAssocID="{B6631EB2-0DA5-4AF3-A978-8F77C823982D}" presName="DropPinPlaceHolder" presStyleCnt="0"/>
      <dgm:spPr/>
    </dgm:pt>
    <dgm:pt modelId="{160D0E77-B631-49E9-B8EE-C2EDA7779E08}" type="pres">
      <dgm:prSet presAssocID="{B6631EB2-0DA5-4AF3-A978-8F77C823982D}" presName="DropPin" presStyleLbl="alignNode1" presStyleIdx="0" presStyleCnt="12"/>
      <dgm:spPr/>
    </dgm:pt>
    <dgm:pt modelId="{942B860E-3747-4C4F-96AE-78B041B86C2F}" type="pres">
      <dgm:prSet presAssocID="{B6631EB2-0DA5-4AF3-A978-8F77C823982D}" presName="Ellipse" presStyleLbl="fgAcc1" presStyleIdx="1" presStyleCnt="13"/>
      <dgm:spPr>
        <a:solidFill>
          <a:schemeClr val="lt1">
            <a:alpha val="90000"/>
            <a:hueOff val="0"/>
            <a:satOff val="0"/>
            <a:lumOff val="0"/>
            <a:alphaOff val="0"/>
          </a:schemeClr>
        </a:solidFill>
        <a:ln w="15875" cap="flat" cmpd="sng" algn="ctr">
          <a:noFill/>
          <a:prstDash val="solid"/>
        </a:ln>
        <a:effectLst/>
      </dgm:spPr>
    </dgm:pt>
    <dgm:pt modelId="{B60FCF08-DB48-494F-9910-E8F8ED8F27AA}" type="pres">
      <dgm:prSet presAssocID="{B6631EB2-0DA5-4AF3-A978-8F77C823982D}" presName="L2TextContainer" presStyleLbl="revTx" presStyleIdx="0" presStyleCnt="24">
        <dgm:presLayoutVars>
          <dgm:bulletEnabled val="1"/>
        </dgm:presLayoutVars>
      </dgm:prSet>
      <dgm:spPr/>
    </dgm:pt>
    <dgm:pt modelId="{1480775D-4E02-4C02-8A4F-3E51CEADCC8F}" type="pres">
      <dgm:prSet presAssocID="{B6631EB2-0DA5-4AF3-A978-8F77C823982D}" presName="L1TextContainer" presStyleLbl="revTx" presStyleIdx="1" presStyleCnt="24">
        <dgm:presLayoutVars>
          <dgm:chMax val="1"/>
          <dgm:chPref val="1"/>
          <dgm:bulletEnabled val="1"/>
        </dgm:presLayoutVars>
      </dgm:prSet>
      <dgm:spPr/>
    </dgm:pt>
    <dgm:pt modelId="{9DE589E2-95B1-4D5D-B93C-BD60865E2DF9}" type="pres">
      <dgm:prSet presAssocID="{B6631EB2-0DA5-4AF3-A978-8F77C823982D}" presName="ConnectLine" presStyleLbl="sibTrans1D1" presStyleIdx="0" presStyleCnt="12"/>
      <dgm:spPr>
        <a:noFill/>
        <a:ln w="12700" cap="flat" cmpd="sng" algn="ctr">
          <a:solidFill>
            <a:schemeClr val="accent2">
              <a:hueOff val="0"/>
              <a:satOff val="0"/>
              <a:lumOff val="0"/>
              <a:alphaOff val="0"/>
            </a:schemeClr>
          </a:solidFill>
          <a:prstDash val="dash"/>
        </a:ln>
        <a:effectLst/>
      </dgm:spPr>
    </dgm:pt>
    <dgm:pt modelId="{72E0678B-A214-410E-AC98-DA3B16290D70}" type="pres">
      <dgm:prSet presAssocID="{B6631EB2-0DA5-4AF3-A978-8F77C823982D}" presName="EmptyPlaceHolder" presStyleCnt="0"/>
      <dgm:spPr/>
    </dgm:pt>
    <dgm:pt modelId="{1AF68396-C8CD-4920-9B3A-217738CA8F38}" type="pres">
      <dgm:prSet presAssocID="{E8EF1F69-9C61-4FFD-BC4B-D39B66CD8F9C}" presName="spaceBetweenRectangles" presStyleCnt="0"/>
      <dgm:spPr/>
    </dgm:pt>
    <dgm:pt modelId="{B8A049D1-182A-4D33-AF22-1925037C635B}" type="pres">
      <dgm:prSet presAssocID="{A2B4F4A3-553A-4961-8DAE-D36D3DCC7B24}" presName="composite" presStyleCnt="0"/>
      <dgm:spPr/>
    </dgm:pt>
    <dgm:pt modelId="{1C08DAD4-79D7-4118-86AD-A4883CF08479}" type="pres">
      <dgm:prSet presAssocID="{A2B4F4A3-553A-4961-8DAE-D36D3DCC7B24}" presName="ConnectorPoint" presStyleLbl="lnNode1" presStyleIdx="1"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E0CFF9ED-428A-4AE8-89E3-2BD592C95008}" type="pres">
      <dgm:prSet presAssocID="{A2B4F4A3-553A-4961-8DAE-D36D3DCC7B24}" presName="DropPinPlaceHolder" presStyleCnt="0"/>
      <dgm:spPr/>
    </dgm:pt>
    <dgm:pt modelId="{48828A13-3D04-41AC-8615-272A5007F892}" type="pres">
      <dgm:prSet presAssocID="{A2B4F4A3-553A-4961-8DAE-D36D3DCC7B24}" presName="DropPin" presStyleLbl="alignNode1" presStyleIdx="1" presStyleCnt="12"/>
      <dgm:spPr/>
    </dgm:pt>
    <dgm:pt modelId="{611CBB58-68D1-44C0-8723-79B44D3193BD}" type="pres">
      <dgm:prSet presAssocID="{A2B4F4A3-553A-4961-8DAE-D36D3DCC7B24}" presName="Ellipse" presStyleLbl="fgAcc1" presStyleIdx="2" presStyleCnt="13"/>
      <dgm:spPr>
        <a:solidFill>
          <a:schemeClr val="lt1">
            <a:alpha val="90000"/>
            <a:hueOff val="0"/>
            <a:satOff val="0"/>
            <a:lumOff val="0"/>
            <a:alphaOff val="0"/>
          </a:schemeClr>
        </a:solidFill>
        <a:ln w="15875" cap="flat" cmpd="sng" algn="ctr">
          <a:noFill/>
          <a:prstDash val="solid"/>
        </a:ln>
        <a:effectLst/>
      </dgm:spPr>
    </dgm:pt>
    <dgm:pt modelId="{5995444E-2625-408C-BEDB-9B4EB60E92F0}" type="pres">
      <dgm:prSet presAssocID="{A2B4F4A3-553A-4961-8DAE-D36D3DCC7B24}" presName="L2TextContainer" presStyleLbl="revTx" presStyleIdx="2" presStyleCnt="24">
        <dgm:presLayoutVars>
          <dgm:bulletEnabled val="1"/>
        </dgm:presLayoutVars>
      </dgm:prSet>
      <dgm:spPr/>
    </dgm:pt>
    <dgm:pt modelId="{5C77F1F0-E0B5-4545-AFD7-705DA829E05D}" type="pres">
      <dgm:prSet presAssocID="{A2B4F4A3-553A-4961-8DAE-D36D3DCC7B24}" presName="L1TextContainer" presStyleLbl="revTx" presStyleIdx="3" presStyleCnt="24">
        <dgm:presLayoutVars>
          <dgm:chMax val="1"/>
          <dgm:chPref val="1"/>
          <dgm:bulletEnabled val="1"/>
        </dgm:presLayoutVars>
      </dgm:prSet>
      <dgm:spPr/>
    </dgm:pt>
    <dgm:pt modelId="{74F784FE-D68F-4A7B-9786-E38983439916}" type="pres">
      <dgm:prSet presAssocID="{A2B4F4A3-553A-4961-8DAE-D36D3DCC7B24}" presName="ConnectLine" presStyleLbl="sibTrans1D1" presStyleIdx="1" presStyleCnt="12"/>
      <dgm:spPr>
        <a:noFill/>
        <a:ln w="12700" cap="flat" cmpd="sng" algn="ctr">
          <a:solidFill>
            <a:schemeClr val="accent3">
              <a:hueOff val="0"/>
              <a:satOff val="0"/>
              <a:lumOff val="0"/>
              <a:alphaOff val="0"/>
            </a:schemeClr>
          </a:solidFill>
          <a:prstDash val="dash"/>
        </a:ln>
        <a:effectLst/>
      </dgm:spPr>
    </dgm:pt>
    <dgm:pt modelId="{179BF46A-5119-45AE-9A25-8AC934F3BF8E}" type="pres">
      <dgm:prSet presAssocID="{A2B4F4A3-553A-4961-8DAE-D36D3DCC7B24}" presName="EmptyPlaceHolder" presStyleCnt="0"/>
      <dgm:spPr/>
    </dgm:pt>
    <dgm:pt modelId="{4B1813B7-CAE8-40A0-A61F-7F93BC909365}" type="pres">
      <dgm:prSet presAssocID="{9616B285-E4FC-4BED-9891-4F1923B8D806}" presName="spaceBetweenRectangles" presStyleCnt="0"/>
      <dgm:spPr/>
    </dgm:pt>
    <dgm:pt modelId="{139578A5-82A3-4E83-94C2-25B1FC03BA50}" type="pres">
      <dgm:prSet presAssocID="{364485B5-9723-46A1-8677-F599084B7118}" presName="composite" presStyleCnt="0"/>
      <dgm:spPr/>
    </dgm:pt>
    <dgm:pt modelId="{47567727-81A8-440E-A008-A7EA42B9BE6C}" type="pres">
      <dgm:prSet presAssocID="{364485B5-9723-46A1-8677-F599084B7118}" presName="ConnectorPoint" presStyleLbl="lnNode1" presStyleIdx="2" presStyleCnt="12"/>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2D1ED587-63ED-4D77-B086-8F6E2D105EBC}" type="pres">
      <dgm:prSet presAssocID="{364485B5-9723-46A1-8677-F599084B7118}" presName="DropPinPlaceHolder" presStyleCnt="0"/>
      <dgm:spPr/>
    </dgm:pt>
    <dgm:pt modelId="{6A36327E-59B9-4CED-A4CA-7BB11A962E8C}" type="pres">
      <dgm:prSet presAssocID="{364485B5-9723-46A1-8677-F599084B7118}" presName="DropPin" presStyleLbl="alignNode1" presStyleIdx="2" presStyleCnt="12"/>
      <dgm:spPr/>
    </dgm:pt>
    <dgm:pt modelId="{F1320E3A-4A2F-4AD2-8937-A73D90C2374E}" type="pres">
      <dgm:prSet presAssocID="{364485B5-9723-46A1-8677-F599084B7118}" presName="Ellipse" presStyleLbl="fgAcc1" presStyleIdx="3" presStyleCnt="13"/>
      <dgm:spPr>
        <a:solidFill>
          <a:schemeClr val="lt1">
            <a:alpha val="90000"/>
            <a:hueOff val="0"/>
            <a:satOff val="0"/>
            <a:lumOff val="0"/>
            <a:alphaOff val="0"/>
          </a:schemeClr>
        </a:solidFill>
        <a:ln w="15875" cap="flat" cmpd="sng" algn="ctr">
          <a:noFill/>
          <a:prstDash val="solid"/>
        </a:ln>
        <a:effectLst/>
      </dgm:spPr>
    </dgm:pt>
    <dgm:pt modelId="{BDFDAFB4-46CB-40F0-AB14-DD0438BCEFD9}" type="pres">
      <dgm:prSet presAssocID="{364485B5-9723-46A1-8677-F599084B7118}" presName="L2TextContainer" presStyleLbl="revTx" presStyleIdx="4" presStyleCnt="24">
        <dgm:presLayoutVars>
          <dgm:bulletEnabled val="1"/>
        </dgm:presLayoutVars>
      </dgm:prSet>
      <dgm:spPr/>
    </dgm:pt>
    <dgm:pt modelId="{A6C4DC40-1436-4637-9E02-2B9AB8AC8658}" type="pres">
      <dgm:prSet presAssocID="{364485B5-9723-46A1-8677-F599084B7118}" presName="L1TextContainer" presStyleLbl="revTx" presStyleIdx="5" presStyleCnt="24">
        <dgm:presLayoutVars>
          <dgm:chMax val="1"/>
          <dgm:chPref val="1"/>
          <dgm:bulletEnabled val="1"/>
        </dgm:presLayoutVars>
      </dgm:prSet>
      <dgm:spPr/>
    </dgm:pt>
    <dgm:pt modelId="{071B69CB-ECA5-4C5E-A96F-6E57028E8D0E}" type="pres">
      <dgm:prSet presAssocID="{364485B5-9723-46A1-8677-F599084B7118}" presName="ConnectLine" presStyleLbl="sibTrans1D1" presStyleIdx="2" presStyleCnt="12"/>
      <dgm:spPr>
        <a:noFill/>
        <a:ln w="12700" cap="flat" cmpd="sng" algn="ctr">
          <a:solidFill>
            <a:schemeClr val="accent4">
              <a:hueOff val="0"/>
              <a:satOff val="0"/>
              <a:lumOff val="0"/>
              <a:alphaOff val="0"/>
            </a:schemeClr>
          </a:solidFill>
          <a:prstDash val="dash"/>
        </a:ln>
        <a:effectLst/>
      </dgm:spPr>
    </dgm:pt>
    <dgm:pt modelId="{ACEEEEB1-5822-4BB8-B543-412B25D0E76A}" type="pres">
      <dgm:prSet presAssocID="{364485B5-9723-46A1-8677-F599084B7118}" presName="EmptyPlaceHolder" presStyleCnt="0"/>
      <dgm:spPr/>
    </dgm:pt>
    <dgm:pt modelId="{2A3CF962-795E-432A-A8F7-43C0DC865675}" type="pres">
      <dgm:prSet presAssocID="{3DC81C90-03A8-4F90-9F60-B13FD34DCAAF}" presName="spaceBetweenRectangles" presStyleCnt="0"/>
      <dgm:spPr/>
    </dgm:pt>
    <dgm:pt modelId="{9DC4EA2D-77A7-4B32-8A0B-84F18BB9361F}" type="pres">
      <dgm:prSet presAssocID="{D6D22B02-2D23-4C9C-BB9F-32695F751B7F}" presName="composite" presStyleCnt="0"/>
      <dgm:spPr/>
    </dgm:pt>
    <dgm:pt modelId="{CFB5C90B-8F6B-4F5A-8F28-05B8A6BC5B5A}" type="pres">
      <dgm:prSet presAssocID="{D6D22B02-2D23-4C9C-BB9F-32695F751B7F}" presName="ConnectorPoint" presStyleLbl="lnNode1" presStyleIdx="3" presStyleCnt="12"/>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BA0831F6-2E40-4E9A-942C-E2CC4F04851B}" type="pres">
      <dgm:prSet presAssocID="{D6D22B02-2D23-4C9C-BB9F-32695F751B7F}" presName="DropPinPlaceHolder" presStyleCnt="0"/>
      <dgm:spPr/>
    </dgm:pt>
    <dgm:pt modelId="{4CE8C69E-C0E8-4A06-9FF8-038367FA7CFE}" type="pres">
      <dgm:prSet presAssocID="{D6D22B02-2D23-4C9C-BB9F-32695F751B7F}" presName="DropPin" presStyleLbl="alignNode1" presStyleIdx="3" presStyleCnt="12"/>
      <dgm:spPr/>
    </dgm:pt>
    <dgm:pt modelId="{285DB98E-6EA9-42DF-9EB4-1F0BDB4275F5}" type="pres">
      <dgm:prSet presAssocID="{D6D22B02-2D23-4C9C-BB9F-32695F751B7F}" presName="Ellipse" presStyleLbl="fgAcc1" presStyleIdx="4" presStyleCnt="13"/>
      <dgm:spPr>
        <a:solidFill>
          <a:schemeClr val="lt1">
            <a:alpha val="90000"/>
            <a:hueOff val="0"/>
            <a:satOff val="0"/>
            <a:lumOff val="0"/>
            <a:alphaOff val="0"/>
          </a:schemeClr>
        </a:solidFill>
        <a:ln w="15875" cap="flat" cmpd="sng" algn="ctr">
          <a:noFill/>
          <a:prstDash val="solid"/>
        </a:ln>
        <a:effectLst/>
      </dgm:spPr>
    </dgm:pt>
    <dgm:pt modelId="{7CE5E1DA-5BAC-4D4E-B170-5A125E8D0C4D}" type="pres">
      <dgm:prSet presAssocID="{D6D22B02-2D23-4C9C-BB9F-32695F751B7F}" presName="L2TextContainer" presStyleLbl="revTx" presStyleIdx="6" presStyleCnt="24">
        <dgm:presLayoutVars>
          <dgm:bulletEnabled val="1"/>
        </dgm:presLayoutVars>
      </dgm:prSet>
      <dgm:spPr/>
    </dgm:pt>
    <dgm:pt modelId="{95D8810D-96DE-47A2-860A-C8D63F217C6F}" type="pres">
      <dgm:prSet presAssocID="{D6D22B02-2D23-4C9C-BB9F-32695F751B7F}" presName="L1TextContainer" presStyleLbl="revTx" presStyleIdx="7" presStyleCnt="24">
        <dgm:presLayoutVars>
          <dgm:chMax val="1"/>
          <dgm:chPref val="1"/>
          <dgm:bulletEnabled val="1"/>
        </dgm:presLayoutVars>
      </dgm:prSet>
      <dgm:spPr/>
    </dgm:pt>
    <dgm:pt modelId="{D552B934-B26A-4D5F-B321-BDB53C457F68}" type="pres">
      <dgm:prSet presAssocID="{D6D22B02-2D23-4C9C-BB9F-32695F751B7F}" presName="ConnectLine" presStyleLbl="sibTrans1D1" presStyleIdx="3" presStyleCnt="12"/>
      <dgm:spPr>
        <a:noFill/>
        <a:ln w="12700" cap="flat" cmpd="sng" algn="ctr">
          <a:solidFill>
            <a:schemeClr val="accent5">
              <a:hueOff val="0"/>
              <a:satOff val="0"/>
              <a:lumOff val="0"/>
              <a:alphaOff val="0"/>
            </a:schemeClr>
          </a:solidFill>
          <a:prstDash val="dash"/>
        </a:ln>
        <a:effectLst/>
      </dgm:spPr>
    </dgm:pt>
    <dgm:pt modelId="{30DE656C-84BC-4B8E-A10A-20E174CD5D20}" type="pres">
      <dgm:prSet presAssocID="{D6D22B02-2D23-4C9C-BB9F-32695F751B7F}" presName="EmptyPlaceHolder" presStyleCnt="0"/>
      <dgm:spPr/>
    </dgm:pt>
    <dgm:pt modelId="{9F61B389-C1CC-4103-B8EA-44F3E109787A}" type="pres">
      <dgm:prSet presAssocID="{03F0F6ED-6807-46F2-8922-5B2014BD7231}" presName="spaceBetweenRectangles" presStyleCnt="0"/>
      <dgm:spPr/>
    </dgm:pt>
    <dgm:pt modelId="{2033C574-073A-4AFB-8A10-E1988040EDC1}" type="pres">
      <dgm:prSet presAssocID="{361A2614-B956-4049-9238-2CF483CCECC5}" presName="composite" presStyleCnt="0"/>
      <dgm:spPr/>
    </dgm:pt>
    <dgm:pt modelId="{88ABFB0F-3ED7-4702-ADE2-AFF417BF8252}" type="pres">
      <dgm:prSet presAssocID="{361A2614-B956-4049-9238-2CF483CCECC5}" presName="ConnectorPoint" presStyleLbl="lnNode1" presStyleIdx="4" presStyleCnt="12"/>
      <dgm:spPr>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gm:spPr>
    </dgm:pt>
    <dgm:pt modelId="{A7121908-B83B-440E-8A35-4E544864B245}" type="pres">
      <dgm:prSet presAssocID="{361A2614-B956-4049-9238-2CF483CCECC5}" presName="DropPinPlaceHolder" presStyleCnt="0"/>
      <dgm:spPr/>
    </dgm:pt>
    <dgm:pt modelId="{1F9F0026-BAB9-4C74-93D8-014944F9C945}" type="pres">
      <dgm:prSet presAssocID="{361A2614-B956-4049-9238-2CF483CCECC5}" presName="DropPin" presStyleLbl="alignNode1" presStyleIdx="4" presStyleCnt="12"/>
      <dgm:spPr/>
    </dgm:pt>
    <dgm:pt modelId="{E16C46D6-5ACF-43C9-932A-0DE11829B220}" type="pres">
      <dgm:prSet presAssocID="{361A2614-B956-4049-9238-2CF483CCECC5}" presName="Ellipse" presStyleLbl="fgAcc1" presStyleIdx="5" presStyleCnt="13"/>
      <dgm:spPr>
        <a:solidFill>
          <a:schemeClr val="lt1">
            <a:alpha val="90000"/>
            <a:hueOff val="0"/>
            <a:satOff val="0"/>
            <a:lumOff val="0"/>
            <a:alphaOff val="0"/>
          </a:schemeClr>
        </a:solidFill>
        <a:ln w="15875" cap="flat" cmpd="sng" algn="ctr">
          <a:noFill/>
          <a:prstDash val="solid"/>
        </a:ln>
        <a:effectLst/>
      </dgm:spPr>
    </dgm:pt>
    <dgm:pt modelId="{A3B42D14-A208-484B-84E5-C5E28F1C4EA0}" type="pres">
      <dgm:prSet presAssocID="{361A2614-B956-4049-9238-2CF483CCECC5}" presName="L2TextContainer" presStyleLbl="revTx" presStyleIdx="8" presStyleCnt="24">
        <dgm:presLayoutVars>
          <dgm:bulletEnabled val="1"/>
        </dgm:presLayoutVars>
      </dgm:prSet>
      <dgm:spPr/>
    </dgm:pt>
    <dgm:pt modelId="{A086C710-CC2F-4693-B037-28F92669D77E}" type="pres">
      <dgm:prSet presAssocID="{361A2614-B956-4049-9238-2CF483CCECC5}" presName="L1TextContainer" presStyleLbl="revTx" presStyleIdx="9" presStyleCnt="24">
        <dgm:presLayoutVars>
          <dgm:chMax val="1"/>
          <dgm:chPref val="1"/>
          <dgm:bulletEnabled val="1"/>
        </dgm:presLayoutVars>
      </dgm:prSet>
      <dgm:spPr/>
    </dgm:pt>
    <dgm:pt modelId="{91B757C5-CE9D-4005-B69E-6FCA733982E1}" type="pres">
      <dgm:prSet presAssocID="{361A2614-B956-4049-9238-2CF483CCECC5}" presName="ConnectLine" presStyleLbl="sibTrans1D1" presStyleIdx="4" presStyleCnt="12"/>
      <dgm:spPr>
        <a:noFill/>
        <a:ln w="12700" cap="flat" cmpd="sng" algn="ctr">
          <a:solidFill>
            <a:schemeClr val="accent6">
              <a:hueOff val="0"/>
              <a:satOff val="0"/>
              <a:lumOff val="0"/>
              <a:alphaOff val="0"/>
            </a:schemeClr>
          </a:solidFill>
          <a:prstDash val="dash"/>
        </a:ln>
        <a:effectLst/>
      </dgm:spPr>
    </dgm:pt>
    <dgm:pt modelId="{9C499DCE-0BE4-4EDB-B53F-DB24F497C4A0}" type="pres">
      <dgm:prSet presAssocID="{361A2614-B956-4049-9238-2CF483CCECC5}" presName="EmptyPlaceHolder" presStyleCnt="0"/>
      <dgm:spPr/>
    </dgm:pt>
    <dgm:pt modelId="{B871297F-8DAE-4002-9B9C-82E427F8598F}" type="pres">
      <dgm:prSet presAssocID="{20117AF4-81C8-43A4-9945-37E0FDBF24EE}" presName="spaceBetweenRectangles" presStyleCnt="0"/>
      <dgm:spPr/>
    </dgm:pt>
    <dgm:pt modelId="{0D64B60E-CEEB-470A-BF87-0858DE63C5FE}" type="pres">
      <dgm:prSet presAssocID="{6665D1C4-2861-427A-8814-8CD7E2381BE0}" presName="composite" presStyleCnt="0"/>
      <dgm:spPr/>
    </dgm:pt>
    <dgm:pt modelId="{A92B7030-80BD-4045-BB5C-6CAF3F2486E8}" type="pres">
      <dgm:prSet presAssocID="{6665D1C4-2861-427A-8814-8CD7E2381BE0}" presName="ConnectorPoint" presStyleLbl="lnNode1" presStyleIdx="5"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B2361D83-78E2-406E-95AC-EAF078569F81}" type="pres">
      <dgm:prSet presAssocID="{6665D1C4-2861-427A-8814-8CD7E2381BE0}" presName="DropPinPlaceHolder" presStyleCnt="0"/>
      <dgm:spPr/>
    </dgm:pt>
    <dgm:pt modelId="{D60EE25A-0FC1-440F-9ED8-FCD98045D623}" type="pres">
      <dgm:prSet presAssocID="{6665D1C4-2861-427A-8814-8CD7E2381BE0}" presName="DropPin" presStyleLbl="alignNode1" presStyleIdx="5" presStyleCnt="12"/>
      <dgm:spPr/>
    </dgm:pt>
    <dgm:pt modelId="{CFAD308D-9370-47A3-A072-7459B6BA0D42}" type="pres">
      <dgm:prSet presAssocID="{6665D1C4-2861-427A-8814-8CD7E2381BE0}" presName="Ellipse" presStyleLbl="fgAcc1" presStyleIdx="6" presStyleCnt="13"/>
      <dgm:spPr>
        <a:solidFill>
          <a:schemeClr val="lt1">
            <a:alpha val="90000"/>
            <a:hueOff val="0"/>
            <a:satOff val="0"/>
            <a:lumOff val="0"/>
            <a:alphaOff val="0"/>
          </a:schemeClr>
        </a:solidFill>
        <a:ln w="15875" cap="flat" cmpd="sng" algn="ctr">
          <a:noFill/>
          <a:prstDash val="solid"/>
        </a:ln>
        <a:effectLst/>
      </dgm:spPr>
    </dgm:pt>
    <dgm:pt modelId="{47D6CD50-01D7-450D-9AA8-4CD0B43CEBCF}" type="pres">
      <dgm:prSet presAssocID="{6665D1C4-2861-427A-8814-8CD7E2381BE0}" presName="L2TextContainer" presStyleLbl="revTx" presStyleIdx="10" presStyleCnt="24">
        <dgm:presLayoutVars>
          <dgm:bulletEnabled val="1"/>
        </dgm:presLayoutVars>
      </dgm:prSet>
      <dgm:spPr/>
    </dgm:pt>
    <dgm:pt modelId="{BA53050B-91B7-41AA-B89D-339CF9ABD3AF}" type="pres">
      <dgm:prSet presAssocID="{6665D1C4-2861-427A-8814-8CD7E2381BE0}" presName="L1TextContainer" presStyleLbl="revTx" presStyleIdx="11" presStyleCnt="24">
        <dgm:presLayoutVars>
          <dgm:chMax val="1"/>
          <dgm:chPref val="1"/>
          <dgm:bulletEnabled val="1"/>
        </dgm:presLayoutVars>
      </dgm:prSet>
      <dgm:spPr/>
    </dgm:pt>
    <dgm:pt modelId="{10F5ED8A-D4E0-40B1-8DB1-59EA1F0D9416}" type="pres">
      <dgm:prSet presAssocID="{6665D1C4-2861-427A-8814-8CD7E2381BE0}" presName="ConnectLine" presStyleLbl="sibTrans1D1" presStyleIdx="5" presStyleCnt="12"/>
      <dgm:spPr>
        <a:noFill/>
        <a:ln w="12700" cap="flat" cmpd="sng" algn="ctr">
          <a:solidFill>
            <a:schemeClr val="accent2">
              <a:hueOff val="0"/>
              <a:satOff val="0"/>
              <a:lumOff val="0"/>
              <a:alphaOff val="0"/>
            </a:schemeClr>
          </a:solidFill>
          <a:prstDash val="dash"/>
        </a:ln>
        <a:effectLst/>
      </dgm:spPr>
    </dgm:pt>
    <dgm:pt modelId="{A607B5D9-FBA5-432D-AC3E-2DF29B17EC5E}" type="pres">
      <dgm:prSet presAssocID="{6665D1C4-2861-427A-8814-8CD7E2381BE0}" presName="EmptyPlaceHolder" presStyleCnt="0"/>
      <dgm:spPr/>
    </dgm:pt>
    <dgm:pt modelId="{CC161551-7E55-4E62-8DAD-642E9056A596}" type="pres">
      <dgm:prSet presAssocID="{E2474079-55CF-4545-907C-1CB8435B61C1}" presName="spaceBetweenRectangles" presStyleCnt="0"/>
      <dgm:spPr/>
    </dgm:pt>
    <dgm:pt modelId="{B478BBF0-B627-4C5F-A85E-CAD5175F0C66}" type="pres">
      <dgm:prSet presAssocID="{151F4155-E11F-4F09-903F-24A41A602D13}" presName="composite" presStyleCnt="0"/>
      <dgm:spPr/>
    </dgm:pt>
    <dgm:pt modelId="{471204CE-E6A5-4192-9FDD-61092C7B09CA}" type="pres">
      <dgm:prSet presAssocID="{151F4155-E11F-4F09-903F-24A41A602D13}" presName="ConnectorPoint" presStyleLbl="lnNode1" presStyleIdx="6"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1BA40E1D-3718-405D-B734-8404F3761514}" type="pres">
      <dgm:prSet presAssocID="{151F4155-E11F-4F09-903F-24A41A602D13}" presName="DropPinPlaceHolder" presStyleCnt="0"/>
      <dgm:spPr/>
    </dgm:pt>
    <dgm:pt modelId="{6333978B-5852-4E63-8ED2-1F55EA5F8574}" type="pres">
      <dgm:prSet presAssocID="{151F4155-E11F-4F09-903F-24A41A602D13}" presName="DropPin" presStyleLbl="alignNode1" presStyleIdx="6" presStyleCnt="12"/>
      <dgm:spPr/>
    </dgm:pt>
    <dgm:pt modelId="{EE47B08F-AF1B-409E-93A7-FCDF7CD7BA56}" type="pres">
      <dgm:prSet presAssocID="{151F4155-E11F-4F09-903F-24A41A602D13}" presName="Ellipse" presStyleLbl="fgAcc1" presStyleIdx="7" presStyleCnt="13"/>
      <dgm:spPr>
        <a:solidFill>
          <a:schemeClr val="lt1">
            <a:alpha val="90000"/>
            <a:hueOff val="0"/>
            <a:satOff val="0"/>
            <a:lumOff val="0"/>
            <a:alphaOff val="0"/>
          </a:schemeClr>
        </a:solidFill>
        <a:ln w="15875" cap="flat" cmpd="sng" algn="ctr">
          <a:noFill/>
          <a:prstDash val="solid"/>
        </a:ln>
        <a:effectLst/>
      </dgm:spPr>
    </dgm:pt>
    <dgm:pt modelId="{E15D25BB-0570-411E-8FEB-6B819885B76A}" type="pres">
      <dgm:prSet presAssocID="{151F4155-E11F-4F09-903F-24A41A602D13}" presName="L2TextContainer" presStyleLbl="revTx" presStyleIdx="12" presStyleCnt="24">
        <dgm:presLayoutVars>
          <dgm:bulletEnabled val="1"/>
        </dgm:presLayoutVars>
      </dgm:prSet>
      <dgm:spPr/>
    </dgm:pt>
    <dgm:pt modelId="{7FB6E3D3-635F-4F09-BF06-3F1CF38701E9}" type="pres">
      <dgm:prSet presAssocID="{151F4155-E11F-4F09-903F-24A41A602D13}" presName="L1TextContainer" presStyleLbl="revTx" presStyleIdx="13" presStyleCnt="24">
        <dgm:presLayoutVars>
          <dgm:chMax val="1"/>
          <dgm:chPref val="1"/>
          <dgm:bulletEnabled val="1"/>
        </dgm:presLayoutVars>
      </dgm:prSet>
      <dgm:spPr/>
    </dgm:pt>
    <dgm:pt modelId="{12943904-8CC7-403F-A1F9-9540F626563C}" type="pres">
      <dgm:prSet presAssocID="{151F4155-E11F-4F09-903F-24A41A602D13}" presName="ConnectLine" presStyleLbl="sibTrans1D1" presStyleIdx="6" presStyleCnt="12"/>
      <dgm:spPr>
        <a:noFill/>
        <a:ln w="12700" cap="flat" cmpd="sng" algn="ctr">
          <a:solidFill>
            <a:schemeClr val="accent3">
              <a:hueOff val="0"/>
              <a:satOff val="0"/>
              <a:lumOff val="0"/>
              <a:alphaOff val="0"/>
            </a:schemeClr>
          </a:solidFill>
          <a:prstDash val="dash"/>
        </a:ln>
        <a:effectLst/>
      </dgm:spPr>
    </dgm:pt>
    <dgm:pt modelId="{F41C4AEC-3F47-4AFC-970C-E2D19C759206}" type="pres">
      <dgm:prSet presAssocID="{151F4155-E11F-4F09-903F-24A41A602D13}" presName="EmptyPlaceHolder" presStyleCnt="0"/>
      <dgm:spPr/>
    </dgm:pt>
    <dgm:pt modelId="{08CA3169-EF13-4004-B6BD-DC8A0381DD2B}" type="pres">
      <dgm:prSet presAssocID="{26349B2A-A773-48F4-A81D-E1AD8CA98E11}" presName="spaceBetweenRectangles" presStyleCnt="0"/>
      <dgm:spPr/>
    </dgm:pt>
    <dgm:pt modelId="{0FFFDA19-E815-4983-ADD8-5F5D4A14FD9B}" type="pres">
      <dgm:prSet presAssocID="{3E9A903A-5148-4431-92D4-7C6935659374}" presName="composite" presStyleCnt="0"/>
      <dgm:spPr/>
    </dgm:pt>
    <dgm:pt modelId="{8EA6C7B8-ECEF-413D-A9AF-9103236BA771}" type="pres">
      <dgm:prSet presAssocID="{3E9A903A-5148-4431-92D4-7C6935659374}" presName="ConnectorPoint" presStyleLbl="lnNode1" presStyleIdx="7" presStyleCnt="12"/>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EFA65570-4700-42CD-9492-12BD54E5DEC4}" type="pres">
      <dgm:prSet presAssocID="{3E9A903A-5148-4431-92D4-7C6935659374}" presName="DropPinPlaceHolder" presStyleCnt="0"/>
      <dgm:spPr/>
    </dgm:pt>
    <dgm:pt modelId="{6AF2EFD5-F289-4933-9CA3-0F221E3523DC}" type="pres">
      <dgm:prSet presAssocID="{3E9A903A-5148-4431-92D4-7C6935659374}" presName="DropPin" presStyleLbl="alignNode1" presStyleIdx="7" presStyleCnt="12"/>
      <dgm:spPr/>
    </dgm:pt>
    <dgm:pt modelId="{6E488C64-5275-4246-8AA6-5A42332E4B2F}" type="pres">
      <dgm:prSet presAssocID="{3E9A903A-5148-4431-92D4-7C6935659374}" presName="Ellipse" presStyleLbl="fgAcc1" presStyleIdx="8" presStyleCnt="13"/>
      <dgm:spPr>
        <a:solidFill>
          <a:schemeClr val="lt1">
            <a:alpha val="90000"/>
            <a:hueOff val="0"/>
            <a:satOff val="0"/>
            <a:lumOff val="0"/>
            <a:alphaOff val="0"/>
          </a:schemeClr>
        </a:solidFill>
        <a:ln w="15875" cap="flat" cmpd="sng" algn="ctr">
          <a:noFill/>
          <a:prstDash val="solid"/>
        </a:ln>
        <a:effectLst/>
      </dgm:spPr>
    </dgm:pt>
    <dgm:pt modelId="{36BA8EE2-FFB1-44AD-A5B2-E26B03781F8A}" type="pres">
      <dgm:prSet presAssocID="{3E9A903A-5148-4431-92D4-7C6935659374}" presName="L2TextContainer" presStyleLbl="revTx" presStyleIdx="14" presStyleCnt="24">
        <dgm:presLayoutVars>
          <dgm:bulletEnabled val="1"/>
        </dgm:presLayoutVars>
      </dgm:prSet>
      <dgm:spPr/>
    </dgm:pt>
    <dgm:pt modelId="{67EED54E-3234-47F5-B87A-774288FE7CF6}" type="pres">
      <dgm:prSet presAssocID="{3E9A903A-5148-4431-92D4-7C6935659374}" presName="L1TextContainer" presStyleLbl="revTx" presStyleIdx="15" presStyleCnt="24">
        <dgm:presLayoutVars>
          <dgm:chMax val="1"/>
          <dgm:chPref val="1"/>
          <dgm:bulletEnabled val="1"/>
        </dgm:presLayoutVars>
      </dgm:prSet>
      <dgm:spPr/>
    </dgm:pt>
    <dgm:pt modelId="{810F869E-7906-4509-B247-E3A43ABED571}" type="pres">
      <dgm:prSet presAssocID="{3E9A903A-5148-4431-92D4-7C6935659374}" presName="ConnectLine" presStyleLbl="sibTrans1D1" presStyleIdx="7" presStyleCnt="12"/>
      <dgm:spPr>
        <a:noFill/>
        <a:ln w="12700" cap="flat" cmpd="sng" algn="ctr">
          <a:solidFill>
            <a:schemeClr val="accent4">
              <a:hueOff val="0"/>
              <a:satOff val="0"/>
              <a:lumOff val="0"/>
              <a:alphaOff val="0"/>
            </a:schemeClr>
          </a:solidFill>
          <a:prstDash val="dash"/>
        </a:ln>
        <a:effectLst/>
      </dgm:spPr>
    </dgm:pt>
    <dgm:pt modelId="{72869E6D-748D-4865-BD3A-56E501307C7F}" type="pres">
      <dgm:prSet presAssocID="{3E9A903A-5148-4431-92D4-7C6935659374}" presName="EmptyPlaceHolder" presStyleCnt="0"/>
      <dgm:spPr/>
    </dgm:pt>
    <dgm:pt modelId="{9F8D548B-3A0E-4893-A940-18B289A27912}" type="pres">
      <dgm:prSet presAssocID="{68BD2A1D-FBF7-4F2C-8AD9-860B274979D9}" presName="spaceBetweenRectangles" presStyleCnt="0"/>
      <dgm:spPr/>
    </dgm:pt>
    <dgm:pt modelId="{357C8972-D076-4CE7-87C2-0EB89F708E7A}" type="pres">
      <dgm:prSet presAssocID="{C35C88F2-5095-4769-A8AF-2EA2BDA0A2FB}" presName="composite" presStyleCnt="0"/>
      <dgm:spPr/>
    </dgm:pt>
    <dgm:pt modelId="{9634F898-9F50-4DE5-85F6-57FB5D711BC1}" type="pres">
      <dgm:prSet presAssocID="{C35C88F2-5095-4769-A8AF-2EA2BDA0A2FB}" presName="ConnectorPoint" presStyleLbl="lnNode1" presStyleIdx="8" presStyleCnt="12"/>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352ED60D-A7CB-4D1D-8ACC-BFF5AAF42F20}" type="pres">
      <dgm:prSet presAssocID="{C35C88F2-5095-4769-A8AF-2EA2BDA0A2FB}" presName="DropPinPlaceHolder" presStyleCnt="0"/>
      <dgm:spPr/>
    </dgm:pt>
    <dgm:pt modelId="{6ABD70D8-1B30-4154-ADD7-880BD28BCD1E}" type="pres">
      <dgm:prSet presAssocID="{C35C88F2-5095-4769-A8AF-2EA2BDA0A2FB}" presName="DropPin" presStyleLbl="alignNode1" presStyleIdx="8" presStyleCnt="12"/>
      <dgm:spPr/>
    </dgm:pt>
    <dgm:pt modelId="{9B06B54A-CE33-40C0-81FD-E3FD213D97F2}" type="pres">
      <dgm:prSet presAssocID="{C35C88F2-5095-4769-A8AF-2EA2BDA0A2FB}" presName="Ellipse" presStyleLbl="fgAcc1" presStyleIdx="9" presStyleCnt="13"/>
      <dgm:spPr>
        <a:solidFill>
          <a:schemeClr val="lt1">
            <a:alpha val="90000"/>
            <a:hueOff val="0"/>
            <a:satOff val="0"/>
            <a:lumOff val="0"/>
            <a:alphaOff val="0"/>
          </a:schemeClr>
        </a:solidFill>
        <a:ln w="15875" cap="flat" cmpd="sng" algn="ctr">
          <a:noFill/>
          <a:prstDash val="solid"/>
        </a:ln>
        <a:effectLst/>
      </dgm:spPr>
    </dgm:pt>
    <dgm:pt modelId="{57C1D24C-D743-48EB-B753-D6AB065756CC}" type="pres">
      <dgm:prSet presAssocID="{C35C88F2-5095-4769-A8AF-2EA2BDA0A2FB}" presName="L2TextContainer" presStyleLbl="revTx" presStyleIdx="16" presStyleCnt="24">
        <dgm:presLayoutVars>
          <dgm:bulletEnabled val="1"/>
        </dgm:presLayoutVars>
      </dgm:prSet>
      <dgm:spPr/>
    </dgm:pt>
    <dgm:pt modelId="{E6466F1A-AF46-471B-9A9C-AB3713AC9BE1}" type="pres">
      <dgm:prSet presAssocID="{C35C88F2-5095-4769-A8AF-2EA2BDA0A2FB}" presName="L1TextContainer" presStyleLbl="revTx" presStyleIdx="17" presStyleCnt="24">
        <dgm:presLayoutVars>
          <dgm:chMax val="1"/>
          <dgm:chPref val="1"/>
          <dgm:bulletEnabled val="1"/>
        </dgm:presLayoutVars>
      </dgm:prSet>
      <dgm:spPr/>
    </dgm:pt>
    <dgm:pt modelId="{602F3E9F-EB4B-4C97-917A-B03119AFFE8D}" type="pres">
      <dgm:prSet presAssocID="{C35C88F2-5095-4769-A8AF-2EA2BDA0A2FB}" presName="ConnectLine" presStyleLbl="sibTrans1D1" presStyleIdx="8" presStyleCnt="12"/>
      <dgm:spPr>
        <a:noFill/>
        <a:ln w="12700" cap="flat" cmpd="sng" algn="ctr">
          <a:solidFill>
            <a:schemeClr val="accent5">
              <a:hueOff val="0"/>
              <a:satOff val="0"/>
              <a:lumOff val="0"/>
              <a:alphaOff val="0"/>
            </a:schemeClr>
          </a:solidFill>
          <a:prstDash val="dash"/>
        </a:ln>
        <a:effectLst/>
      </dgm:spPr>
    </dgm:pt>
    <dgm:pt modelId="{844F3C9C-4179-4E69-92F8-D36AF132182A}" type="pres">
      <dgm:prSet presAssocID="{C35C88F2-5095-4769-A8AF-2EA2BDA0A2FB}" presName="EmptyPlaceHolder" presStyleCnt="0"/>
      <dgm:spPr/>
    </dgm:pt>
    <dgm:pt modelId="{353E2216-1FBA-4D6F-9BAF-EBF18DAD5DBA}" type="pres">
      <dgm:prSet presAssocID="{6110E00B-BAFB-480D-8F49-800F1064CA5F}" presName="spaceBetweenRectangles" presStyleCnt="0"/>
      <dgm:spPr/>
    </dgm:pt>
    <dgm:pt modelId="{290362B1-E5A7-455A-91CD-D58537B04585}" type="pres">
      <dgm:prSet presAssocID="{EA947FBE-BF56-4FE1-971C-D1933AC5CF90}" presName="composite" presStyleCnt="0"/>
      <dgm:spPr/>
    </dgm:pt>
    <dgm:pt modelId="{81E2FD8D-8143-4234-945D-1BC27C5DDEF6}" type="pres">
      <dgm:prSet presAssocID="{EA947FBE-BF56-4FE1-971C-D1933AC5CF90}" presName="ConnectorPoint" presStyleLbl="lnNode1" presStyleIdx="9" presStyleCnt="12"/>
      <dgm:spPr>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gm:spPr>
    </dgm:pt>
    <dgm:pt modelId="{83D53D4C-0381-48D4-BB02-E3ABDA6F44AF}" type="pres">
      <dgm:prSet presAssocID="{EA947FBE-BF56-4FE1-971C-D1933AC5CF90}" presName="DropPinPlaceHolder" presStyleCnt="0"/>
      <dgm:spPr/>
    </dgm:pt>
    <dgm:pt modelId="{94422850-D547-4418-809F-AE267C74FA33}" type="pres">
      <dgm:prSet presAssocID="{EA947FBE-BF56-4FE1-971C-D1933AC5CF90}" presName="DropPin" presStyleLbl="alignNode1" presStyleIdx="9" presStyleCnt="12"/>
      <dgm:spPr/>
    </dgm:pt>
    <dgm:pt modelId="{C8154E6F-B556-40B3-9702-1BDACD046381}" type="pres">
      <dgm:prSet presAssocID="{EA947FBE-BF56-4FE1-971C-D1933AC5CF90}" presName="Ellipse" presStyleLbl="fgAcc1" presStyleIdx="10" presStyleCnt="13"/>
      <dgm:spPr>
        <a:solidFill>
          <a:schemeClr val="lt1">
            <a:alpha val="90000"/>
            <a:hueOff val="0"/>
            <a:satOff val="0"/>
            <a:lumOff val="0"/>
            <a:alphaOff val="0"/>
          </a:schemeClr>
        </a:solidFill>
        <a:ln w="15875" cap="flat" cmpd="sng" algn="ctr">
          <a:noFill/>
          <a:prstDash val="solid"/>
        </a:ln>
        <a:effectLst/>
      </dgm:spPr>
    </dgm:pt>
    <dgm:pt modelId="{C8219647-63E2-4610-9018-B9C00B7F3025}" type="pres">
      <dgm:prSet presAssocID="{EA947FBE-BF56-4FE1-971C-D1933AC5CF90}" presName="L2TextContainer" presStyleLbl="revTx" presStyleIdx="18" presStyleCnt="24">
        <dgm:presLayoutVars>
          <dgm:bulletEnabled val="1"/>
        </dgm:presLayoutVars>
      </dgm:prSet>
      <dgm:spPr/>
    </dgm:pt>
    <dgm:pt modelId="{699F5C63-B6E5-42FC-959E-0D1E469B7654}" type="pres">
      <dgm:prSet presAssocID="{EA947FBE-BF56-4FE1-971C-D1933AC5CF90}" presName="L1TextContainer" presStyleLbl="revTx" presStyleIdx="19" presStyleCnt="24">
        <dgm:presLayoutVars>
          <dgm:chMax val="1"/>
          <dgm:chPref val="1"/>
          <dgm:bulletEnabled val="1"/>
        </dgm:presLayoutVars>
      </dgm:prSet>
      <dgm:spPr/>
    </dgm:pt>
    <dgm:pt modelId="{07E2BC7A-5700-4985-8978-42E3B620342B}" type="pres">
      <dgm:prSet presAssocID="{EA947FBE-BF56-4FE1-971C-D1933AC5CF90}" presName="ConnectLine" presStyleLbl="sibTrans1D1" presStyleIdx="9" presStyleCnt="12"/>
      <dgm:spPr>
        <a:noFill/>
        <a:ln w="12700" cap="flat" cmpd="sng" algn="ctr">
          <a:solidFill>
            <a:schemeClr val="accent6">
              <a:hueOff val="0"/>
              <a:satOff val="0"/>
              <a:lumOff val="0"/>
              <a:alphaOff val="0"/>
            </a:schemeClr>
          </a:solidFill>
          <a:prstDash val="dash"/>
        </a:ln>
        <a:effectLst/>
      </dgm:spPr>
    </dgm:pt>
    <dgm:pt modelId="{E2433D3B-C753-4955-9BB9-3F0DD96C7075}" type="pres">
      <dgm:prSet presAssocID="{EA947FBE-BF56-4FE1-971C-D1933AC5CF90}" presName="EmptyPlaceHolder" presStyleCnt="0"/>
      <dgm:spPr/>
    </dgm:pt>
    <dgm:pt modelId="{DC0CC449-0247-409C-A781-8D4905146A1C}" type="pres">
      <dgm:prSet presAssocID="{08286128-094B-4700-B913-C0D44898099D}" presName="spaceBetweenRectangles" presStyleCnt="0"/>
      <dgm:spPr/>
    </dgm:pt>
    <dgm:pt modelId="{DA81EA33-CC09-4C40-A1C4-CA781FE8254D}" type="pres">
      <dgm:prSet presAssocID="{3E100B98-CB53-4564-8403-A61C82EC5CBD}" presName="composite" presStyleCnt="0"/>
      <dgm:spPr/>
    </dgm:pt>
    <dgm:pt modelId="{9EE3A1AC-70AA-46B8-AAB5-B35AF889A067}" type="pres">
      <dgm:prSet presAssocID="{3E100B98-CB53-4564-8403-A61C82EC5CBD}" presName="ConnectorPoint" presStyleLbl="lnNode1" presStyleIdx="10"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00EB31DD-DCF3-4588-A5D7-950246E5C55D}" type="pres">
      <dgm:prSet presAssocID="{3E100B98-CB53-4564-8403-A61C82EC5CBD}" presName="DropPinPlaceHolder" presStyleCnt="0"/>
      <dgm:spPr/>
    </dgm:pt>
    <dgm:pt modelId="{0B1B8689-1454-46B8-BB9F-32AC4917F72C}" type="pres">
      <dgm:prSet presAssocID="{3E100B98-CB53-4564-8403-A61C82EC5CBD}" presName="DropPin" presStyleLbl="alignNode1" presStyleIdx="10" presStyleCnt="12"/>
      <dgm:spPr/>
    </dgm:pt>
    <dgm:pt modelId="{2CA4BDFE-6850-4940-8AAD-0F23AA702B2E}" type="pres">
      <dgm:prSet presAssocID="{3E100B98-CB53-4564-8403-A61C82EC5CBD}" presName="Ellipse" presStyleLbl="fgAcc1" presStyleIdx="11" presStyleCnt="13"/>
      <dgm:spPr>
        <a:solidFill>
          <a:schemeClr val="lt1">
            <a:alpha val="90000"/>
            <a:hueOff val="0"/>
            <a:satOff val="0"/>
            <a:lumOff val="0"/>
            <a:alphaOff val="0"/>
          </a:schemeClr>
        </a:solidFill>
        <a:ln w="15875" cap="flat" cmpd="sng" algn="ctr">
          <a:noFill/>
          <a:prstDash val="solid"/>
        </a:ln>
        <a:effectLst/>
      </dgm:spPr>
    </dgm:pt>
    <dgm:pt modelId="{61EF6D94-F4C0-4DCE-97FE-7B05526BB139}" type="pres">
      <dgm:prSet presAssocID="{3E100B98-CB53-4564-8403-A61C82EC5CBD}" presName="L2TextContainer" presStyleLbl="revTx" presStyleIdx="20" presStyleCnt="24">
        <dgm:presLayoutVars>
          <dgm:bulletEnabled val="1"/>
        </dgm:presLayoutVars>
      </dgm:prSet>
      <dgm:spPr/>
    </dgm:pt>
    <dgm:pt modelId="{B460BBE4-90C7-4C55-98F8-D3C5CC83399F}" type="pres">
      <dgm:prSet presAssocID="{3E100B98-CB53-4564-8403-A61C82EC5CBD}" presName="L1TextContainer" presStyleLbl="revTx" presStyleIdx="21" presStyleCnt="24">
        <dgm:presLayoutVars>
          <dgm:chMax val="1"/>
          <dgm:chPref val="1"/>
          <dgm:bulletEnabled val="1"/>
        </dgm:presLayoutVars>
      </dgm:prSet>
      <dgm:spPr/>
    </dgm:pt>
    <dgm:pt modelId="{C80F10E0-430E-4863-A210-17794DD64A44}" type="pres">
      <dgm:prSet presAssocID="{3E100B98-CB53-4564-8403-A61C82EC5CBD}" presName="ConnectLine" presStyleLbl="sibTrans1D1" presStyleIdx="10" presStyleCnt="12"/>
      <dgm:spPr>
        <a:noFill/>
        <a:ln w="12700" cap="flat" cmpd="sng" algn="ctr">
          <a:solidFill>
            <a:schemeClr val="accent2">
              <a:hueOff val="0"/>
              <a:satOff val="0"/>
              <a:lumOff val="0"/>
              <a:alphaOff val="0"/>
            </a:schemeClr>
          </a:solidFill>
          <a:prstDash val="dash"/>
        </a:ln>
        <a:effectLst/>
      </dgm:spPr>
    </dgm:pt>
    <dgm:pt modelId="{68E6376A-0546-451B-B44D-D506EFF69137}" type="pres">
      <dgm:prSet presAssocID="{3E100B98-CB53-4564-8403-A61C82EC5CBD}" presName="EmptyPlaceHolder" presStyleCnt="0"/>
      <dgm:spPr/>
    </dgm:pt>
    <dgm:pt modelId="{65225296-D32E-4019-8FDE-27A07485EFDE}" type="pres">
      <dgm:prSet presAssocID="{0063EC19-5A1F-4B66-82F3-A0E26EF1FA78}" presName="spaceBetweenRectangles" presStyleCnt="0"/>
      <dgm:spPr/>
    </dgm:pt>
    <dgm:pt modelId="{A6B2CAB1-E3BD-4214-A13A-6422FCAC9171}" type="pres">
      <dgm:prSet presAssocID="{568C48A8-C8BE-4446-A9AD-12A5444FA08D}" presName="composite" presStyleCnt="0"/>
      <dgm:spPr/>
    </dgm:pt>
    <dgm:pt modelId="{C9B0DE2E-9218-4955-97B7-64F86302E2B1}" type="pres">
      <dgm:prSet presAssocID="{568C48A8-C8BE-4446-A9AD-12A5444FA08D}" presName="ConnectorPoint" presStyleLbl="lnNode1" presStyleIdx="11"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CBDCC800-BD8D-40B9-ACDB-C44D3DDB662C}" type="pres">
      <dgm:prSet presAssocID="{568C48A8-C8BE-4446-A9AD-12A5444FA08D}" presName="DropPinPlaceHolder" presStyleCnt="0"/>
      <dgm:spPr/>
    </dgm:pt>
    <dgm:pt modelId="{F0E58AF2-CD8A-457A-86B2-0187D107F21E}" type="pres">
      <dgm:prSet presAssocID="{568C48A8-C8BE-4446-A9AD-12A5444FA08D}" presName="DropPin" presStyleLbl="alignNode1" presStyleIdx="11" presStyleCnt="12"/>
      <dgm:spPr/>
    </dgm:pt>
    <dgm:pt modelId="{A505BFA8-7EA9-4B0B-8BC2-F0C241783584}" type="pres">
      <dgm:prSet presAssocID="{568C48A8-C8BE-4446-A9AD-12A5444FA08D}" presName="Ellipse" presStyleLbl="fgAcc1" presStyleIdx="12" presStyleCnt="13"/>
      <dgm:spPr>
        <a:solidFill>
          <a:schemeClr val="lt1">
            <a:alpha val="90000"/>
            <a:hueOff val="0"/>
            <a:satOff val="0"/>
            <a:lumOff val="0"/>
            <a:alphaOff val="0"/>
          </a:schemeClr>
        </a:solidFill>
        <a:ln w="15875" cap="flat" cmpd="sng" algn="ctr">
          <a:noFill/>
          <a:prstDash val="solid"/>
        </a:ln>
        <a:effectLst/>
      </dgm:spPr>
    </dgm:pt>
    <dgm:pt modelId="{D7DDA9F6-3058-43E9-813E-FC2BA36E9B43}" type="pres">
      <dgm:prSet presAssocID="{568C48A8-C8BE-4446-A9AD-12A5444FA08D}" presName="L2TextContainer" presStyleLbl="revTx" presStyleIdx="22" presStyleCnt="24">
        <dgm:presLayoutVars>
          <dgm:bulletEnabled val="1"/>
        </dgm:presLayoutVars>
      </dgm:prSet>
      <dgm:spPr/>
    </dgm:pt>
    <dgm:pt modelId="{C78751AF-96C4-4C10-90FD-992ED0E1131C}" type="pres">
      <dgm:prSet presAssocID="{568C48A8-C8BE-4446-A9AD-12A5444FA08D}" presName="L1TextContainer" presStyleLbl="revTx" presStyleIdx="23" presStyleCnt="24">
        <dgm:presLayoutVars>
          <dgm:chMax val="1"/>
          <dgm:chPref val="1"/>
          <dgm:bulletEnabled val="1"/>
        </dgm:presLayoutVars>
      </dgm:prSet>
      <dgm:spPr/>
    </dgm:pt>
    <dgm:pt modelId="{332339FF-E207-4C3F-A673-68061D88B1BA}" type="pres">
      <dgm:prSet presAssocID="{568C48A8-C8BE-4446-A9AD-12A5444FA08D}" presName="ConnectLine" presStyleLbl="sibTrans1D1" presStyleIdx="11" presStyleCnt="12"/>
      <dgm:spPr>
        <a:noFill/>
        <a:ln w="12700" cap="flat" cmpd="sng" algn="ctr">
          <a:solidFill>
            <a:schemeClr val="accent3">
              <a:hueOff val="0"/>
              <a:satOff val="0"/>
              <a:lumOff val="0"/>
              <a:alphaOff val="0"/>
            </a:schemeClr>
          </a:solidFill>
          <a:prstDash val="dash"/>
        </a:ln>
        <a:effectLst/>
      </dgm:spPr>
    </dgm:pt>
    <dgm:pt modelId="{CEA8B8B6-5500-4AA2-9339-FFD4EC3D81FA}" type="pres">
      <dgm:prSet presAssocID="{568C48A8-C8BE-4446-A9AD-12A5444FA08D}" presName="EmptyPlaceHolder" presStyleCnt="0"/>
      <dgm:spPr/>
    </dgm:pt>
  </dgm:ptLst>
  <dgm:cxnLst>
    <dgm:cxn modelId="{BA0BEC04-D09F-4BAC-AE94-E76ADC64AFA1}" type="presOf" srcId="{A2B4F4A3-553A-4961-8DAE-D36D3DCC7B24}" destId="{5C77F1F0-E0B5-4545-AFD7-705DA829E05D}" srcOrd="0" destOrd="0" presId="urn:microsoft.com/office/officeart/2017/3/layout/DropPinTimeline"/>
    <dgm:cxn modelId="{D5DC7C06-F1B7-4AAC-A73D-1C50669C9B0D}" type="presOf" srcId="{364485B5-9723-46A1-8677-F599084B7118}" destId="{A6C4DC40-1436-4637-9E02-2B9AB8AC8658}" srcOrd="0" destOrd="0" presId="urn:microsoft.com/office/officeart/2017/3/layout/DropPinTimeline"/>
    <dgm:cxn modelId="{778AFD0A-4A1D-4752-9120-401473DB1246}" srcId="{6EACC291-0E77-495D-8BB4-BECCEB1F9C3A}" destId="{A2B4F4A3-553A-4961-8DAE-D36D3DCC7B24}" srcOrd="1" destOrd="0" parTransId="{9D56F40E-6ABF-4EF8-8D21-046F87596B61}" sibTransId="{9616B285-E4FC-4BED-9891-4F1923B8D806}"/>
    <dgm:cxn modelId="{76B4EC0F-DD9B-4204-91EB-7A554805A72E}" srcId="{364485B5-9723-46A1-8677-F599084B7118}" destId="{04948D8C-5528-4264-9847-372C69EBAAF8}" srcOrd="0" destOrd="0" parTransId="{E1FA620C-BFF4-4830-BC67-3B2C992ED5F9}" sibTransId="{E60C5369-6E5C-4409-BA3E-325BD0BE30E6}"/>
    <dgm:cxn modelId="{AC834510-5E06-4291-829F-428F5A6D8166}" type="presOf" srcId="{CE3105CC-850C-477F-AA50-316214E70355}" destId="{7CE5E1DA-5BAC-4D4E-B170-5A125E8D0C4D}" srcOrd="0" destOrd="0" presId="urn:microsoft.com/office/officeart/2017/3/layout/DropPinTimeline"/>
    <dgm:cxn modelId="{DFFA3F17-8395-4FE3-BF85-CCFB5D2998D4}" srcId="{151F4155-E11F-4F09-903F-24A41A602D13}" destId="{FFA0CCD5-232A-45A6-8E33-E7E74DEA7BB1}" srcOrd="0" destOrd="0" parTransId="{C8EE851F-BE4B-4C27-86CB-E6F4A3A587AE}" sibTransId="{9F732C3F-254C-41B6-B588-F7A1ADCD2726}"/>
    <dgm:cxn modelId="{7F620C20-964E-4FC1-9AAF-D2B03412D5C5}" srcId="{EA947FBE-BF56-4FE1-971C-D1933AC5CF90}" destId="{B762DADF-BD94-4FCE-9724-EDDCD58B0674}" srcOrd="0" destOrd="0" parTransId="{50C1B5A1-3944-4FA0-AFB7-528CEC1B5B7D}" sibTransId="{746DFAA0-01E1-478A-8423-517260AD2F06}"/>
    <dgm:cxn modelId="{D6E91B23-CDCA-44CA-AF57-A0E2124155AB}" type="presOf" srcId="{B7CCFC23-5D86-4FC4-BB14-DAD60CDF25DF}" destId="{36BA8EE2-FFB1-44AD-A5B2-E26B03781F8A}" srcOrd="0" destOrd="0" presId="urn:microsoft.com/office/officeart/2017/3/layout/DropPinTimeline"/>
    <dgm:cxn modelId="{F6D6C425-F109-48A4-8C02-D8BACA4FC78D}" srcId="{A2B4F4A3-553A-4961-8DAE-D36D3DCC7B24}" destId="{12048664-EBB8-4020-B160-ADD09B72EF1C}" srcOrd="0" destOrd="0" parTransId="{4793DC52-C89A-431F-B122-1C42ACF2846F}" sibTransId="{AE16175D-D699-48A8-A7D6-2408D7F30293}"/>
    <dgm:cxn modelId="{E8D34A29-B653-4DB9-B400-2B1615A6AC2F}" type="presOf" srcId="{ABA38B1C-3AB6-46A6-A697-8232BA4CD861}" destId="{D7DDA9F6-3058-43E9-813E-FC2BA36E9B43}" srcOrd="0" destOrd="0" presId="urn:microsoft.com/office/officeart/2017/3/layout/DropPinTimeline"/>
    <dgm:cxn modelId="{0FCDEA34-2D84-4ACA-AF45-987CBDCB5603}" type="presOf" srcId="{12048664-EBB8-4020-B160-ADD09B72EF1C}" destId="{5995444E-2625-408C-BEDB-9B4EB60E92F0}" srcOrd="0" destOrd="0" presId="urn:microsoft.com/office/officeart/2017/3/layout/DropPinTimeline"/>
    <dgm:cxn modelId="{79121F36-A64B-48E6-80A7-3609F8F69C33}" srcId="{3E100B98-CB53-4564-8403-A61C82EC5CBD}" destId="{775A4A9E-C027-4F22-AD61-A15FF5F119C7}" srcOrd="0" destOrd="0" parTransId="{2047938D-E77B-46D6-B7F2-ACFABBDEA531}" sibTransId="{DA44D8C8-867D-469A-8222-B68CB083F117}"/>
    <dgm:cxn modelId="{5DB9AA3A-C8D4-4C89-8D56-976D939CD524}" srcId="{C35C88F2-5095-4769-A8AF-2EA2BDA0A2FB}" destId="{58011C61-1694-43AF-BDDF-CF0D094F298D}" srcOrd="0" destOrd="0" parTransId="{A5A7840F-18E2-4182-AFC5-2160068155FA}" sibTransId="{2655C7DB-F51A-463E-88FD-A94860F11C4C}"/>
    <dgm:cxn modelId="{6C1ADD3A-92DE-4681-8641-1B8ABBA40316}" type="presOf" srcId="{FFA0CCD5-232A-45A6-8E33-E7E74DEA7BB1}" destId="{E15D25BB-0570-411E-8FEB-6B819885B76A}" srcOrd="0" destOrd="0" presId="urn:microsoft.com/office/officeart/2017/3/layout/DropPinTimeline"/>
    <dgm:cxn modelId="{81E5FA3E-DBB7-468B-90A9-BFC3E6A74ABA}" type="presOf" srcId="{568C48A8-C8BE-4446-A9AD-12A5444FA08D}" destId="{C78751AF-96C4-4C10-90FD-992ED0E1131C}" srcOrd="0" destOrd="0" presId="urn:microsoft.com/office/officeart/2017/3/layout/DropPinTimeline"/>
    <dgm:cxn modelId="{27DFC240-45F4-4645-8A1A-837258EB5EB0}" srcId="{6EACC291-0E77-495D-8BB4-BECCEB1F9C3A}" destId="{D6D22B02-2D23-4C9C-BB9F-32695F751B7F}" srcOrd="3" destOrd="0" parTransId="{FDB56E72-2FF8-448F-8E79-2270F7B881BB}" sibTransId="{03F0F6ED-6807-46F2-8922-5B2014BD7231}"/>
    <dgm:cxn modelId="{31D7965D-C0FB-40D7-B422-FDAC4F8B7A42}" srcId="{6EACC291-0E77-495D-8BB4-BECCEB1F9C3A}" destId="{364485B5-9723-46A1-8677-F599084B7118}" srcOrd="2" destOrd="0" parTransId="{404F3CE4-1B17-4B2B-9B2D-3FDEF8AC07F3}" sibTransId="{3DC81C90-03A8-4F90-9F60-B13FD34DCAAF}"/>
    <dgm:cxn modelId="{141BC560-3B2E-4BA3-86CB-6338DFEC2AB9}" type="presOf" srcId="{6665D1C4-2861-427A-8814-8CD7E2381BE0}" destId="{BA53050B-91B7-41AA-B89D-339CF9ABD3AF}" srcOrd="0" destOrd="0" presId="urn:microsoft.com/office/officeart/2017/3/layout/DropPinTimeline"/>
    <dgm:cxn modelId="{B13A7561-E88C-4EDC-9430-F66D34669B64}" srcId="{6EACC291-0E77-495D-8BB4-BECCEB1F9C3A}" destId="{6665D1C4-2861-427A-8814-8CD7E2381BE0}" srcOrd="5" destOrd="0" parTransId="{B8051A98-71F8-49D3-90AA-21D18AC2B9B3}" sibTransId="{E2474079-55CF-4545-907C-1CB8435B61C1}"/>
    <dgm:cxn modelId="{44673A47-089D-4128-A284-F0524F326357}" type="presOf" srcId="{D6D22B02-2D23-4C9C-BB9F-32695F751B7F}" destId="{95D8810D-96DE-47A2-860A-C8D63F217C6F}" srcOrd="0" destOrd="0" presId="urn:microsoft.com/office/officeart/2017/3/layout/DropPinTimeline"/>
    <dgm:cxn modelId="{61BAD04C-4692-4568-AF29-C5229FDFF06E}" srcId="{6EACC291-0E77-495D-8BB4-BECCEB1F9C3A}" destId="{568C48A8-C8BE-4446-A9AD-12A5444FA08D}" srcOrd="11" destOrd="0" parTransId="{E6ACE2E2-AA80-4854-9348-02A9B6484649}" sibTransId="{6D92F0F9-3774-421C-8476-927A88C5215C}"/>
    <dgm:cxn modelId="{84E6C775-977F-4852-BFD3-4B9AC09CE367}" srcId="{D6D22B02-2D23-4C9C-BB9F-32695F751B7F}" destId="{CE3105CC-850C-477F-AA50-316214E70355}" srcOrd="0" destOrd="0" parTransId="{2D004E4E-6568-443A-80D1-4131F155679C}" sibTransId="{C1DC97AB-1A5A-400B-B5EF-BFA0AB09D2D7}"/>
    <dgm:cxn modelId="{AF3B4756-63A1-484A-A584-C726C0AE9FF5}" srcId="{568C48A8-C8BE-4446-A9AD-12A5444FA08D}" destId="{ABA38B1C-3AB6-46A6-A697-8232BA4CD861}" srcOrd="0" destOrd="0" parTransId="{958CE1BC-72DA-4298-BE48-8A8B4B13D94A}" sibTransId="{9E5A4F68-1804-4FAC-8355-6604B06ED288}"/>
    <dgm:cxn modelId="{B500A77E-C323-46DC-AF36-C6EAFD8CCC0B}" type="presOf" srcId="{58011C61-1694-43AF-BDDF-CF0D094F298D}" destId="{57C1D24C-D743-48EB-B753-D6AB065756CC}" srcOrd="0" destOrd="0" presId="urn:microsoft.com/office/officeart/2017/3/layout/DropPinTimeline"/>
    <dgm:cxn modelId="{B7DF3C80-00CB-492B-838C-CFEBAD29A3C0}" srcId="{6EACC291-0E77-495D-8BB4-BECCEB1F9C3A}" destId="{EA947FBE-BF56-4FE1-971C-D1933AC5CF90}" srcOrd="9" destOrd="0" parTransId="{548ECA4D-B204-4658-9ADE-25EC3CBADC5A}" sibTransId="{08286128-094B-4700-B913-C0D44898099D}"/>
    <dgm:cxn modelId="{99E65D83-08A6-48FD-814C-5D0F7AF31B20}" srcId="{6EACC291-0E77-495D-8BB4-BECCEB1F9C3A}" destId="{3E100B98-CB53-4564-8403-A61C82EC5CBD}" srcOrd="10" destOrd="0" parTransId="{8D239974-5AC5-4A15-BB83-45AEFC0454BB}" sibTransId="{0063EC19-5A1F-4B66-82F3-A0E26EF1FA78}"/>
    <dgm:cxn modelId="{7B8E4883-2ED5-4F0E-B2B7-89349D51548C}" type="presOf" srcId="{62890134-6B3B-4331-BD16-B2091BA6FB17}" destId="{B60FCF08-DB48-494F-9910-E8F8ED8F27AA}" srcOrd="0" destOrd="0" presId="urn:microsoft.com/office/officeart/2017/3/layout/DropPinTimeline"/>
    <dgm:cxn modelId="{93071F8D-1EFC-45F6-96F8-3E485E75CFB6}" type="presOf" srcId="{EA947FBE-BF56-4FE1-971C-D1933AC5CF90}" destId="{699F5C63-B6E5-42FC-959E-0D1E469B7654}" srcOrd="0" destOrd="0" presId="urn:microsoft.com/office/officeart/2017/3/layout/DropPinTimeline"/>
    <dgm:cxn modelId="{40D36395-605D-4985-B4BE-CBC6B3417C77}" type="presOf" srcId="{04948D8C-5528-4264-9847-372C69EBAAF8}" destId="{BDFDAFB4-46CB-40F0-AB14-DD0438BCEFD9}" srcOrd="0" destOrd="0" presId="urn:microsoft.com/office/officeart/2017/3/layout/DropPinTimeline"/>
    <dgm:cxn modelId="{AD0B4B9E-1407-40F4-8D49-ECECA2319060}" srcId="{6EACC291-0E77-495D-8BB4-BECCEB1F9C3A}" destId="{3E9A903A-5148-4431-92D4-7C6935659374}" srcOrd="7" destOrd="0" parTransId="{480CA7EE-DFDE-4823-B49F-7D6B237C2A9C}" sibTransId="{68BD2A1D-FBF7-4F2C-8AD9-860B274979D9}"/>
    <dgm:cxn modelId="{107851A2-8208-4A10-AC06-65F549F24ABD}" srcId="{B6631EB2-0DA5-4AF3-A978-8F77C823982D}" destId="{62890134-6B3B-4331-BD16-B2091BA6FB17}" srcOrd="0" destOrd="0" parTransId="{33B8B8B3-BC45-4A05-AE27-AA04F2E79B46}" sibTransId="{2EF62698-F0F8-4A0D-A76C-9879012D9E87}"/>
    <dgm:cxn modelId="{B646EAA5-D2BE-48CD-BF60-C1E5A333650D}" srcId="{361A2614-B956-4049-9238-2CF483CCECC5}" destId="{C90C1788-8046-4572-964B-F559CA30CBBF}" srcOrd="0" destOrd="0" parTransId="{BF884325-5C90-4CFE-970E-12B260656133}" sibTransId="{783DD398-7156-4461-A2D8-593B59ED8EB5}"/>
    <dgm:cxn modelId="{1D2BC6A7-54D4-446C-8FA7-D40A16630A77}" type="presOf" srcId="{3E9A903A-5148-4431-92D4-7C6935659374}" destId="{67EED54E-3234-47F5-B87A-774288FE7CF6}" srcOrd="0" destOrd="0" presId="urn:microsoft.com/office/officeart/2017/3/layout/DropPinTimeline"/>
    <dgm:cxn modelId="{A8D2ABAC-80E4-4862-9686-685CBD8D6F27}" srcId="{6EACC291-0E77-495D-8BB4-BECCEB1F9C3A}" destId="{361A2614-B956-4049-9238-2CF483CCECC5}" srcOrd="4" destOrd="0" parTransId="{6988B492-29C2-4044-BF85-DC177C63E891}" sibTransId="{20117AF4-81C8-43A4-9945-37E0FDBF24EE}"/>
    <dgm:cxn modelId="{EEF528AF-B601-439A-826E-51728D614362}" type="presOf" srcId="{775A4A9E-C027-4F22-AD61-A15FF5F119C7}" destId="{61EF6D94-F4C0-4DCE-97FE-7B05526BB139}" srcOrd="0" destOrd="0" presId="urn:microsoft.com/office/officeart/2017/3/layout/DropPinTimeline"/>
    <dgm:cxn modelId="{5091FDB0-0C65-4D44-ACFF-696738384B54}" type="presOf" srcId="{B762DADF-BD94-4FCE-9724-EDDCD58B0674}" destId="{C8219647-63E2-4610-9018-B9C00B7F3025}" srcOrd="0" destOrd="0" presId="urn:microsoft.com/office/officeart/2017/3/layout/DropPinTimeline"/>
    <dgm:cxn modelId="{0FBA73B3-D99E-4F05-8760-05128CAB08C4}" type="presOf" srcId="{3E100B98-CB53-4564-8403-A61C82EC5CBD}" destId="{B460BBE4-90C7-4C55-98F8-D3C5CC83399F}" srcOrd="0" destOrd="0" presId="urn:microsoft.com/office/officeart/2017/3/layout/DropPinTimeline"/>
    <dgm:cxn modelId="{568B23B8-29DB-49C2-9912-71C8EFE2341D}" srcId="{6EACC291-0E77-495D-8BB4-BECCEB1F9C3A}" destId="{C35C88F2-5095-4769-A8AF-2EA2BDA0A2FB}" srcOrd="8" destOrd="0" parTransId="{A41E66CE-28EB-4359-86EF-A391043055A5}" sibTransId="{6110E00B-BAFB-480D-8F49-800F1064CA5F}"/>
    <dgm:cxn modelId="{7CF4E7BA-2000-4C8A-93F6-BB561A4E7234}" srcId="{6EACC291-0E77-495D-8BB4-BECCEB1F9C3A}" destId="{151F4155-E11F-4F09-903F-24A41A602D13}" srcOrd="6" destOrd="0" parTransId="{98748340-93AB-471E-8926-BE7B4B671D0C}" sibTransId="{26349B2A-A773-48F4-A81D-E1AD8CA98E11}"/>
    <dgm:cxn modelId="{7DB8D5D2-46AA-4429-8E70-A4C07E418B15}" type="presOf" srcId="{C90C1788-8046-4572-964B-F559CA30CBBF}" destId="{A3B42D14-A208-484B-84E5-C5E28F1C4EA0}" srcOrd="0" destOrd="0" presId="urn:microsoft.com/office/officeart/2017/3/layout/DropPinTimeline"/>
    <dgm:cxn modelId="{4F6FCED3-5317-4D34-B22C-F5E9B38BBEC4}" type="presOf" srcId="{6EACC291-0E77-495D-8BB4-BECCEB1F9C3A}" destId="{03AB70E9-65D5-47CD-B4CC-4BCA74145BCC}" srcOrd="0" destOrd="0" presId="urn:microsoft.com/office/officeart/2017/3/layout/DropPinTimeline"/>
    <dgm:cxn modelId="{C483BCD6-1F60-4728-B62D-F5C245388318}" srcId="{3E9A903A-5148-4431-92D4-7C6935659374}" destId="{B7CCFC23-5D86-4FC4-BB14-DAD60CDF25DF}" srcOrd="0" destOrd="0" parTransId="{CDB216BB-3E8C-48BD-A211-763E05A9FBEA}" sibTransId="{7E532CA9-8B68-48E1-8A0C-D4AA2C97C054}"/>
    <dgm:cxn modelId="{AC472CE3-5E8C-4C8B-97A7-B6A843ACA931}" srcId="{6EACC291-0E77-495D-8BB4-BECCEB1F9C3A}" destId="{B6631EB2-0DA5-4AF3-A978-8F77C823982D}" srcOrd="0" destOrd="0" parTransId="{989BCC99-C762-43EF-BEC2-F1A5578BBF54}" sibTransId="{E8EF1F69-9C61-4FFD-BC4B-D39B66CD8F9C}"/>
    <dgm:cxn modelId="{DEE32FE7-99B7-499E-8A5C-96672558D5FD}" type="presOf" srcId="{9E7964D1-A830-4D4E-BD7C-75222D4C176D}" destId="{47D6CD50-01D7-450D-9AA8-4CD0B43CEBCF}" srcOrd="0" destOrd="0" presId="urn:microsoft.com/office/officeart/2017/3/layout/DropPinTimeline"/>
    <dgm:cxn modelId="{280FFEED-784D-4536-8488-7B1FC6DD34D3}" type="presOf" srcId="{361A2614-B956-4049-9238-2CF483CCECC5}" destId="{A086C710-CC2F-4693-B037-28F92669D77E}" srcOrd="0" destOrd="0" presId="urn:microsoft.com/office/officeart/2017/3/layout/DropPinTimeline"/>
    <dgm:cxn modelId="{E29E34F3-9186-45A1-8ACA-1F0698D9264A}" type="presOf" srcId="{151F4155-E11F-4F09-903F-24A41A602D13}" destId="{7FB6E3D3-635F-4F09-BF06-3F1CF38701E9}" srcOrd="0" destOrd="0" presId="urn:microsoft.com/office/officeart/2017/3/layout/DropPinTimeline"/>
    <dgm:cxn modelId="{D62EE4F3-BD9F-4B7A-97F5-2648471E3980}" srcId="{6665D1C4-2861-427A-8814-8CD7E2381BE0}" destId="{9E7964D1-A830-4D4E-BD7C-75222D4C176D}" srcOrd="0" destOrd="0" parTransId="{D0A68F90-A64A-4E88-BF25-00EF8A0507A9}" sibTransId="{CBF9C9EB-5510-4A0E-95FB-BBCE83E348CF}"/>
    <dgm:cxn modelId="{616353FB-1063-42CD-9810-26A8408F2652}" type="presOf" srcId="{C35C88F2-5095-4769-A8AF-2EA2BDA0A2FB}" destId="{E6466F1A-AF46-471B-9A9C-AB3713AC9BE1}" srcOrd="0" destOrd="0" presId="urn:microsoft.com/office/officeart/2017/3/layout/DropPinTimeline"/>
    <dgm:cxn modelId="{BF97FCFE-B327-472E-A5EA-BBBB082D6888}" type="presOf" srcId="{B6631EB2-0DA5-4AF3-A978-8F77C823982D}" destId="{1480775D-4E02-4C02-8A4F-3E51CEADCC8F}" srcOrd="0" destOrd="0" presId="urn:microsoft.com/office/officeart/2017/3/layout/DropPinTimeline"/>
    <dgm:cxn modelId="{22A22253-3539-4EDF-A9C7-41AE9F779967}" type="presParOf" srcId="{03AB70E9-65D5-47CD-B4CC-4BCA74145BCC}" destId="{E9E99E38-A385-4462-898F-726C45AC67B1}" srcOrd="0" destOrd="0" presId="urn:microsoft.com/office/officeart/2017/3/layout/DropPinTimeline"/>
    <dgm:cxn modelId="{9B88D0FF-5F4E-4472-BBB6-66AC23BD45D5}" type="presParOf" srcId="{03AB70E9-65D5-47CD-B4CC-4BCA74145BCC}" destId="{5D42F621-481B-4554-9C24-C75CA22045A1}" srcOrd="1" destOrd="0" presId="urn:microsoft.com/office/officeart/2017/3/layout/DropPinTimeline"/>
    <dgm:cxn modelId="{98F10F99-AD0B-4CFA-888D-7474B554BBF2}" type="presParOf" srcId="{5D42F621-481B-4554-9C24-C75CA22045A1}" destId="{46C3A792-9298-4C93-97D7-4FCB42097003}" srcOrd="0" destOrd="0" presId="urn:microsoft.com/office/officeart/2017/3/layout/DropPinTimeline"/>
    <dgm:cxn modelId="{CD5CC20C-D1FB-4310-A872-0985772A0EFA}" type="presParOf" srcId="{46C3A792-9298-4C93-97D7-4FCB42097003}" destId="{B53C6A85-97FD-46AA-80EF-89FA146A69C0}" srcOrd="0" destOrd="0" presId="urn:microsoft.com/office/officeart/2017/3/layout/DropPinTimeline"/>
    <dgm:cxn modelId="{5C5022C0-4F94-4A17-8BF0-9172EB355601}" type="presParOf" srcId="{46C3A792-9298-4C93-97D7-4FCB42097003}" destId="{41ECB479-EEC6-480C-9F83-8735018D1683}" srcOrd="1" destOrd="0" presId="urn:microsoft.com/office/officeart/2017/3/layout/DropPinTimeline"/>
    <dgm:cxn modelId="{3464407B-BFA2-49FE-BF7A-4D2EDEFBD82E}" type="presParOf" srcId="{41ECB479-EEC6-480C-9F83-8735018D1683}" destId="{160D0E77-B631-49E9-B8EE-C2EDA7779E08}" srcOrd="0" destOrd="0" presId="urn:microsoft.com/office/officeart/2017/3/layout/DropPinTimeline"/>
    <dgm:cxn modelId="{DC3ECF39-1FE4-42D2-B571-578F37E10C86}" type="presParOf" srcId="{41ECB479-EEC6-480C-9F83-8735018D1683}" destId="{942B860E-3747-4C4F-96AE-78B041B86C2F}" srcOrd="1" destOrd="0" presId="urn:microsoft.com/office/officeart/2017/3/layout/DropPinTimeline"/>
    <dgm:cxn modelId="{D9CE6851-5848-401F-87AF-1E3EB5E41485}" type="presParOf" srcId="{46C3A792-9298-4C93-97D7-4FCB42097003}" destId="{B60FCF08-DB48-494F-9910-E8F8ED8F27AA}" srcOrd="2" destOrd="0" presId="urn:microsoft.com/office/officeart/2017/3/layout/DropPinTimeline"/>
    <dgm:cxn modelId="{11799C7D-FA01-4175-A6AA-738130F0EC65}" type="presParOf" srcId="{46C3A792-9298-4C93-97D7-4FCB42097003}" destId="{1480775D-4E02-4C02-8A4F-3E51CEADCC8F}" srcOrd="3" destOrd="0" presId="urn:microsoft.com/office/officeart/2017/3/layout/DropPinTimeline"/>
    <dgm:cxn modelId="{8A7EE50F-7476-488F-A3E5-92E9C7B379B2}" type="presParOf" srcId="{46C3A792-9298-4C93-97D7-4FCB42097003}" destId="{9DE589E2-95B1-4D5D-B93C-BD60865E2DF9}" srcOrd="4" destOrd="0" presId="urn:microsoft.com/office/officeart/2017/3/layout/DropPinTimeline"/>
    <dgm:cxn modelId="{7E18AC2C-B487-4C16-923B-132A8A406C58}" type="presParOf" srcId="{46C3A792-9298-4C93-97D7-4FCB42097003}" destId="{72E0678B-A214-410E-AC98-DA3B16290D70}" srcOrd="5" destOrd="0" presId="urn:microsoft.com/office/officeart/2017/3/layout/DropPinTimeline"/>
    <dgm:cxn modelId="{55EE3C8A-37C7-4691-BB48-F710F0F043DA}" type="presParOf" srcId="{5D42F621-481B-4554-9C24-C75CA22045A1}" destId="{1AF68396-C8CD-4920-9B3A-217738CA8F38}" srcOrd="1" destOrd="0" presId="urn:microsoft.com/office/officeart/2017/3/layout/DropPinTimeline"/>
    <dgm:cxn modelId="{44AD3B8F-FFB5-4342-B8AF-AEA60B5A3FC0}" type="presParOf" srcId="{5D42F621-481B-4554-9C24-C75CA22045A1}" destId="{B8A049D1-182A-4D33-AF22-1925037C635B}" srcOrd="2" destOrd="0" presId="urn:microsoft.com/office/officeart/2017/3/layout/DropPinTimeline"/>
    <dgm:cxn modelId="{AAA0F73A-5E02-4B97-AE1E-5966AC9377C6}" type="presParOf" srcId="{B8A049D1-182A-4D33-AF22-1925037C635B}" destId="{1C08DAD4-79D7-4118-86AD-A4883CF08479}" srcOrd="0" destOrd="0" presId="urn:microsoft.com/office/officeart/2017/3/layout/DropPinTimeline"/>
    <dgm:cxn modelId="{4706EF83-62EF-4A20-991F-CAE408E69C02}" type="presParOf" srcId="{B8A049D1-182A-4D33-AF22-1925037C635B}" destId="{E0CFF9ED-428A-4AE8-89E3-2BD592C95008}" srcOrd="1" destOrd="0" presId="urn:microsoft.com/office/officeart/2017/3/layout/DropPinTimeline"/>
    <dgm:cxn modelId="{DCEDD78C-B37F-4013-B41E-84281B448D4E}" type="presParOf" srcId="{E0CFF9ED-428A-4AE8-89E3-2BD592C95008}" destId="{48828A13-3D04-41AC-8615-272A5007F892}" srcOrd="0" destOrd="0" presId="urn:microsoft.com/office/officeart/2017/3/layout/DropPinTimeline"/>
    <dgm:cxn modelId="{2A4AC1BC-88A4-48EF-9695-EAD9C4586717}" type="presParOf" srcId="{E0CFF9ED-428A-4AE8-89E3-2BD592C95008}" destId="{611CBB58-68D1-44C0-8723-79B44D3193BD}" srcOrd="1" destOrd="0" presId="urn:microsoft.com/office/officeart/2017/3/layout/DropPinTimeline"/>
    <dgm:cxn modelId="{5CA7FF9C-78F6-42F6-9A6A-594F7408C028}" type="presParOf" srcId="{B8A049D1-182A-4D33-AF22-1925037C635B}" destId="{5995444E-2625-408C-BEDB-9B4EB60E92F0}" srcOrd="2" destOrd="0" presId="urn:microsoft.com/office/officeart/2017/3/layout/DropPinTimeline"/>
    <dgm:cxn modelId="{B67DFD75-8D31-43BB-A9EA-BF12074F8269}" type="presParOf" srcId="{B8A049D1-182A-4D33-AF22-1925037C635B}" destId="{5C77F1F0-E0B5-4545-AFD7-705DA829E05D}" srcOrd="3" destOrd="0" presId="urn:microsoft.com/office/officeart/2017/3/layout/DropPinTimeline"/>
    <dgm:cxn modelId="{A351E05F-C9C1-4A5D-897E-97E90EBA2BDA}" type="presParOf" srcId="{B8A049D1-182A-4D33-AF22-1925037C635B}" destId="{74F784FE-D68F-4A7B-9786-E38983439916}" srcOrd="4" destOrd="0" presId="urn:microsoft.com/office/officeart/2017/3/layout/DropPinTimeline"/>
    <dgm:cxn modelId="{189F047A-E2C2-4D0A-B30B-9CF4B48F56E3}" type="presParOf" srcId="{B8A049D1-182A-4D33-AF22-1925037C635B}" destId="{179BF46A-5119-45AE-9A25-8AC934F3BF8E}" srcOrd="5" destOrd="0" presId="urn:microsoft.com/office/officeart/2017/3/layout/DropPinTimeline"/>
    <dgm:cxn modelId="{321FAD7A-3092-445E-AF3F-992E41E5C332}" type="presParOf" srcId="{5D42F621-481B-4554-9C24-C75CA22045A1}" destId="{4B1813B7-CAE8-40A0-A61F-7F93BC909365}" srcOrd="3" destOrd="0" presId="urn:microsoft.com/office/officeart/2017/3/layout/DropPinTimeline"/>
    <dgm:cxn modelId="{FDFC8B9A-B798-4BEF-9F1F-FE10F8AB02C9}" type="presParOf" srcId="{5D42F621-481B-4554-9C24-C75CA22045A1}" destId="{139578A5-82A3-4E83-94C2-25B1FC03BA50}" srcOrd="4" destOrd="0" presId="urn:microsoft.com/office/officeart/2017/3/layout/DropPinTimeline"/>
    <dgm:cxn modelId="{C3A33D32-8DA8-4C7B-AC0C-27A588A0D571}" type="presParOf" srcId="{139578A5-82A3-4E83-94C2-25B1FC03BA50}" destId="{47567727-81A8-440E-A008-A7EA42B9BE6C}" srcOrd="0" destOrd="0" presId="urn:microsoft.com/office/officeart/2017/3/layout/DropPinTimeline"/>
    <dgm:cxn modelId="{4E397524-A98A-4689-BE98-CA07A835D98D}" type="presParOf" srcId="{139578A5-82A3-4E83-94C2-25B1FC03BA50}" destId="{2D1ED587-63ED-4D77-B086-8F6E2D105EBC}" srcOrd="1" destOrd="0" presId="urn:microsoft.com/office/officeart/2017/3/layout/DropPinTimeline"/>
    <dgm:cxn modelId="{F61CAF26-504F-4AAA-9678-DA0F105C4A66}" type="presParOf" srcId="{2D1ED587-63ED-4D77-B086-8F6E2D105EBC}" destId="{6A36327E-59B9-4CED-A4CA-7BB11A962E8C}" srcOrd="0" destOrd="0" presId="urn:microsoft.com/office/officeart/2017/3/layout/DropPinTimeline"/>
    <dgm:cxn modelId="{811B3E7E-1A7A-4030-A15A-293CDB6D23E1}" type="presParOf" srcId="{2D1ED587-63ED-4D77-B086-8F6E2D105EBC}" destId="{F1320E3A-4A2F-4AD2-8937-A73D90C2374E}" srcOrd="1" destOrd="0" presId="urn:microsoft.com/office/officeart/2017/3/layout/DropPinTimeline"/>
    <dgm:cxn modelId="{490B4008-C397-43D0-865D-F04E1784570B}" type="presParOf" srcId="{139578A5-82A3-4E83-94C2-25B1FC03BA50}" destId="{BDFDAFB4-46CB-40F0-AB14-DD0438BCEFD9}" srcOrd="2" destOrd="0" presId="urn:microsoft.com/office/officeart/2017/3/layout/DropPinTimeline"/>
    <dgm:cxn modelId="{E0ADB5E5-0DF2-47F6-A532-1C94EA1EC235}" type="presParOf" srcId="{139578A5-82A3-4E83-94C2-25B1FC03BA50}" destId="{A6C4DC40-1436-4637-9E02-2B9AB8AC8658}" srcOrd="3" destOrd="0" presId="urn:microsoft.com/office/officeart/2017/3/layout/DropPinTimeline"/>
    <dgm:cxn modelId="{F13D1A17-32BE-45C3-BE2D-D7E8D3A82D25}" type="presParOf" srcId="{139578A5-82A3-4E83-94C2-25B1FC03BA50}" destId="{071B69CB-ECA5-4C5E-A96F-6E57028E8D0E}" srcOrd="4" destOrd="0" presId="urn:microsoft.com/office/officeart/2017/3/layout/DropPinTimeline"/>
    <dgm:cxn modelId="{55469F2D-9762-4555-96FE-9B7081C35D7D}" type="presParOf" srcId="{139578A5-82A3-4E83-94C2-25B1FC03BA50}" destId="{ACEEEEB1-5822-4BB8-B543-412B25D0E76A}" srcOrd="5" destOrd="0" presId="urn:microsoft.com/office/officeart/2017/3/layout/DropPinTimeline"/>
    <dgm:cxn modelId="{08DFB36B-DB38-493C-8211-AA15C0343B33}" type="presParOf" srcId="{5D42F621-481B-4554-9C24-C75CA22045A1}" destId="{2A3CF962-795E-432A-A8F7-43C0DC865675}" srcOrd="5" destOrd="0" presId="urn:microsoft.com/office/officeart/2017/3/layout/DropPinTimeline"/>
    <dgm:cxn modelId="{6B1C5714-7C25-456B-8255-0ECD90FF4681}" type="presParOf" srcId="{5D42F621-481B-4554-9C24-C75CA22045A1}" destId="{9DC4EA2D-77A7-4B32-8A0B-84F18BB9361F}" srcOrd="6" destOrd="0" presId="urn:microsoft.com/office/officeart/2017/3/layout/DropPinTimeline"/>
    <dgm:cxn modelId="{A6B1FF1C-67A6-4232-BADC-01CCB855FF2E}" type="presParOf" srcId="{9DC4EA2D-77A7-4B32-8A0B-84F18BB9361F}" destId="{CFB5C90B-8F6B-4F5A-8F28-05B8A6BC5B5A}" srcOrd="0" destOrd="0" presId="urn:microsoft.com/office/officeart/2017/3/layout/DropPinTimeline"/>
    <dgm:cxn modelId="{194FA105-77BB-45D9-94E7-85BC985F0BEB}" type="presParOf" srcId="{9DC4EA2D-77A7-4B32-8A0B-84F18BB9361F}" destId="{BA0831F6-2E40-4E9A-942C-E2CC4F04851B}" srcOrd="1" destOrd="0" presId="urn:microsoft.com/office/officeart/2017/3/layout/DropPinTimeline"/>
    <dgm:cxn modelId="{8234C615-7F16-4E7A-B64D-D7298CC1351C}" type="presParOf" srcId="{BA0831F6-2E40-4E9A-942C-E2CC4F04851B}" destId="{4CE8C69E-C0E8-4A06-9FF8-038367FA7CFE}" srcOrd="0" destOrd="0" presId="urn:microsoft.com/office/officeart/2017/3/layout/DropPinTimeline"/>
    <dgm:cxn modelId="{78A7FA5A-58C2-4F50-BB98-7D785BBDB7E9}" type="presParOf" srcId="{BA0831F6-2E40-4E9A-942C-E2CC4F04851B}" destId="{285DB98E-6EA9-42DF-9EB4-1F0BDB4275F5}" srcOrd="1" destOrd="0" presId="urn:microsoft.com/office/officeart/2017/3/layout/DropPinTimeline"/>
    <dgm:cxn modelId="{471FF88E-9DB1-4D7F-8279-5199782FAFB9}" type="presParOf" srcId="{9DC4EA2D-77A7-4B32-8A0B-84F18BB9361F}" destId="{7CE5E1DA-5BAC-4D4E-B170-5A125E8D0C4D}" srcOrd="2" destOrd="0" presId="urn:microsoft.com/office/officeart/2017/3/layout/DropPinTimeline"/>
    <dgm:cxn modelId="{58245852-D188-4E0D-8BAC-B97A56B342F2}" type="presParOf" srcId="{9DC4EA2D-77A7-4B32-8A0B-84F18BB9361F}" destId="{95D8810D-96DE-47A2-860A-C8D63F217C6F}" srcOrd="3" destOrd="0" presId="urn:microsoft.com/office/officeart/2017/3/layout/DropPinTimeline"/>
    <dgm:cxn modelId="{B541E285-0A46-49C2-B0DC-37D13732C6A1}" type="presParOf" srcId="{9DC4EA2D-77A7-4B32-8A0B-84F18BB9361F}" destId="{D552B934-B26A-4D5F-B321-BDB53C457F68}" srcOrd="4" destOrd="0" presId="urn:microsoft.com/office/officeart/2017/3/layout/DropPinTimeline"/>
    <dgm:cxn modelId="{7331BF4F-56FB-4B10-B6EC-84604A8CF338}" type="presParOf" srcId="{9DC4EA2D-77A7-4B32-8A0B-84F18BB9361F}" destId="{30DE656C-84BC-4B8E-A10A-20E174CD5D20}" srcOrd="5" destOrd="0" presId="urn:microsoft.com/office/officeart/2017/3/layout/DropPinTimeline"/>
    <dgm:cxn modelId="{9043070F-7AA1-410F-82FB-E3D977CE8658}" type="presParOf" srcId="{5D42F621-481B-4554-9C24-C75CA22045A1}" destId="{9F61B389-C1CC-4103-B8EA-44F3E109787A}" srcOrd="7" destOrd="0" presId="urn:microsoft.com/office/officeart/2017/3/layout/DropPinTimeline"/>
    <dgm:cxn modelId="{6713D986-3591-406A-8D44-B2EFB8F6270A}" type="presParOf" srcId="{5D42F621-481B-4554-9C24-C75CA22045A1}" destId="{2033C574-073A-4AFB-8A10-E1988040EDC1}" srcOrd="8" destOrd="0" presId="urn:microsoft.com/office/officeart/2017/3/layout/DropPinTimeline"/>
    <dgm:cxn modelId="{8E04C3B5-25C7-4E24-80D0-A074A95D1DB2}" type="presParOf" srcId="{2033C574-073A-4AFB-8A10-E1988040EDC1}" destId="{88ABFB0F-3ED7-4702-ADE2-AFF417BF8252}" srcOrd="0" destOrd="0" presId="urn:microsoft.com/office/officeart/2017/3/layout/DropPinTimeline"/>
    <dgm:cxn modelId="{6D8C9581-C6BB-4027-991F-9B36ECE49F6F}" type="presParOf" srcId="{2033C574-073A-4AFB-8A10-E1988040EDC1}" destId="{A7121908-B83B-440E-8A35-4E544864B245}" srcOrd="1" destOrd="0" presId="urn:microsoft.com/office/officeart/2017/3/layout/DropPinTimeline"/>
    <dgm:cxn modelId="{F393F7D3-E38F-42E2-BFAC-2243F4455C31}" type="presParOf" srcId="{A7121908-B83B-440E-8A35-4E544864B245}" destId="{1F9F0026-BAB9-4C74-93D8-014944F9C945}" srcOrd="0" destOrd="0" presId="urn:microsoft.com/office/officeart/2017/3/layout/DropPinTimeline"/>
    <dgm:cxn modelId="{2112DB03-78BA-4E93-9C62-1F56848F5D1D}" type="presParOf" srcId="{A7121908-B83B-440E-8A35-4E544864B245}" destId="{E16C46D6-5ACF-43C9-932A-0DE11829B220}" srcOrd="1" destOrd="0" presId="urn:microsoft.com/office/officeart/2017/3/layout/DropPinTimeline"/>
    <dgm:cxn modelId="{EED0F2CC-6008-419F-84EE-3FA87573CE2F}" type="presParOf" srcId="{2033C574-073A-4AFB-8A10-E1988040EDC1}" destId="{A3B42D14-A208-484B-84E5-C5E28F1C4EA0}" srcOrd="2" destOrd="0" presId="urn:microsoft.com/office/officeart/2017/3/layout/DropPinTimeline"/>
    <dgm:cxn modelId="{306B544D-EA06-4A6A-A9CD-2D2AE3C17D9A}" type="presParOf" srcId="{2033C574-073A-4AFB-8A10-E1988040EDC1}" destId="{A086C710-CC2F-4693-B037-28F92669D77E}" srcOrd="3" destOrd="0" presId="urn:microsoft.com/office/officeart/2017/3/layout/DropPinTimeline"/>
    <dgm:cxn modelId="{5C0929DB-A485-45BF-8B5D-23C94CE57109}" type="presParOf" srcId="{2033C574-073A-4AFB-8A10-E1988040EDC1}" destId="{91B757C5-CE9D-4005-B69E-6FCA733982E1}" srcOrd="4" destOrd="0" presId="urn:microsoft.com/office/officeart/2017/3/layout/DropPinTimeline"/>
    <dgm:cxn modelId="{EFE376B3-899B-4A83-9CC8-9EF35A378D29}" type="presParOf" srcId="{2033C574-073A-4AFB-8A10-E1988040EDC1}" destId="{9C499DCE-0BE4-4EDB-B53F-DB24F497C4A0}" srcOrd="5" destOrd="0" presId="urn:microsoft.com/office/officeart/2017/3/layout/DropPinTimeline"/>
    <dgm:cxn modelId="{74072BCE-2C34-49C6-B9EA-4705E8E67394}" type="presParOf" srcId="{5D42F621-481B-4554-9C24-C75CA22045A1}" destId="{B871297F-8DAE-4002-9B9C-82E427F8598F}" srcOrd="9" destOrd="0" presId="urn:microsoft.com/office/officeart/2017/3/layout/DropPinTimeline"/>
    <dgm:cxn modelId="{53BAA2E9-7906-4937-9A6C-63D67286261D}" type="presParOf" srcId="{5D42F621-481B-4554-9C24-C75CA22045A1}" destId="{0D64B60E-CEEB-470A-BF87-0858DE63C5FE}" srcOrd="10" destOrd="0" presId="urn:microsoft.com/office/officeart/2017/3/layout/DropPinTimeline"/>
    <dgm:cxn modelId="{582A28A5-D052-413D-A9A7-0559BED2473A}" type="presParOf" srcId="{0D64B60E-CEEB-470A-BF87-0858DE63C5FE}" destId="{A92B7030-80BD-4045-BB5C-6CAF3F2486E8}" srcOrd="0" destOrd="0" presId="urn:microsoft.com/office/officeart/2017/3/layout/DropPinTimeline"/>
    <dgm:cxn modelId="{17D941EC-B985-4109-ABA0-EB809BE777A4}" type="presParOf" srcId="{0D64B60E-CEEB-470A-BF87-0858DE63C5FE}" destId="{B2361D83-78E2-406E-95AC-EAF078569F81}" srcOrd="1" destOrd="0" presId="urn:microsoft.com/office/officeart/2017/3/layout/DropPinTimeline"/>
    <dgm:cxn modelId="{9C51D6D2-0CB6-4D41-A6ED-74F896937E6B}" type="presParOf" srcId="{B2361D83-78E2-406E-95AC-EAF078569F81}" destId="{D60EE25A-0FC1-440F-9ED8-FCD98045D623}" srcOrd="0" destOrd="0" presId="urn:microsoft.com/office/officeart/2017/3/layout/DropPinTimeline"/>
    <dgm:cxn modelId="{DC764987-873C-400D-8DA0-796B3F492762}" type="presParOf" srcId="{B2361D83-78E2-406E-95AC-EAF078569F81}" destId="{CFAD308D-9370-47A3-A072-7459B6BA0D42}" srcOrd="1" destOrd="0" presId="urn:microsoft.com/office/officeart/2017/3/layout/DropPinTimeline"/>
    <dgm:cxn modelId="{27DC3B10-D3C8-48A9-ADD8-1C14C8C6A9BC}" type="presParOf" srcId="{0D64B60E-CEEB-470A-BF87-0858DE63C5FE}" destId="{47D6CD50-01D7-450D-9AA8-4CD0B43CEBCF}" srcOrd="2" destOrd="0" presId="urn:microsoft.com/office/officeart/2017/3/layout/DropPinTimeline"/>
    <dgm:cxn modelId="{231E2840-C13E-4BE8-973B-3CD97DE1E7DC}" type="presParOf" srcId="{0D64B60E-CEEB-470A-BF87-0858DE63C5FE}" destId="{BA53050B-91B7-41AA-B89D-339CF9ABD3AF}" srcOrd="3" destOrd="0" presId="urn:microsoft.com/office/officeart/2017/3/layout/DropPinTimeline"/>
    <dgm:cxn modelId="{78303A44-4AB1-4013-8930-7B1718E5F4A5}" type="presParOf" srcId="{0D64B60E-CEEB-470A-BF87-0858DE63C5FE}" destId="{10F5ED8A-D4E0-40B1-8DB1-59EA1F0D9416}" srcOrd="4" destOrd="0" presId="urn:microsoft.com/office/officeart/2017/3/layout/DropPinTimeline"/>
    <dgm:cxn modelId="{FE078C3D-CF5C-4DF7-8653-9D4D013D983A}" type="presParOf" srcId="{0D64B60E-CEEB-470A-BF87-0858DE63C5FE}" destId="{A607B5D9-FBA5-432D-AC3E-2DF29B17EC5E}" srcOrd="5" destOrd="0" presId="urn:microsoft.com/office/officeart/2017/3/layout/DropPinTimeline"/>
    <dgm:cxn modelId="{49592C4B-E40D-481E-89AB-EA10A29F7455}" type="presParOf" srcId="{5D42F621-481B-4554-9C24-C75CA22045A1}" destId="{CC161551-7E55-4E62-8DAD-642E9056A596}" srcOrd="11" destOrd="0" presId="urn:microsoft.com/office/officeart/2017/3/layout/DropPinTimeline"/>
    <dgm:cxn modelId="{F131785F-6700-40B3-BB3B-999383C62BF8}" type="presParOf" srcId="{5D42F621-481B-4554-9C24-C75CA22045A1}" destId="{B478BBF0-B627-4C5F-A85E-CAD5175F0C66}" srcOrd="12" destOrd="0" presId="urn:microsoft.com/office/officeart/2017/3/layout/DropPinTimeline"/>
    <dgm:cxn modelId="{E7405060-9A32-4BB2-87DA-2879517345C6}" type="presParOf" srcId="{B478BBF0-B627-4C5F-A85E-CAD5175F0C66}" destId="{471204CE-E6A5-4192-9FDD-61092C7B09CA}" srcOrd="0" destOrd="0" presId="urn:microsoft.com/office/officeart/2017/3/layout/DropPinTimeline"/>
    <dgm:cxn modelId="{34A4F143-0223-4E45-9F92-0BABF896292C}" type="presParOf" srcId="{B478BBF0-B627-4C5F-A85E-CAD5175F0C66}" destId="{1BA40E1D-3718-405D-B734-8404F3761514}" srcOrd="1" destOrd="0" presId="urn:microsoft.com/office/officeart/2017/3/layout/DropPinTimeline"/>
    <dgm:cxn modelId="{F2D898C9-1D03-4EAC-B85F-2792F8E2370C}" type="presParOf" srcId="{1BA40E1D-3718-405D-B734-8404F3761514}" destId="{6333978B-5852-4E63-8ED2-1F55EA5F8574}" srcOrd="0" destOrd="0" presId="urn:microsoft.com/office/officeart/2017/3/layout/DropPinTimeline"/>
    <dgm:cxn modelId="{348685F8-7E5A-4FC2-8624-FF2336C32442}" type="presParOf" srcId="{1BA40E1D-3718-405D-B734-8404F3761514}" destId="{EE47B08F-AF1B-409E-93A7-FCDF7CD7BA56}" srcOrd="1" destOrd="0" presId="urn:microsoft.com/office/officeart/2017/3/layout/DropPinTimeline"/>
    <dgm:cxn modelId="{D40D9207-65BD-44FD-A441-7538EAA430CC}" type="presParOf" srcId="{B478BBF0-B627-4C5F-A85E-CAD5175F0C66}" destId="{E15D25BB-0570-411E-8FEB-6B819885B76A}" srcOrd="2" destOrd="0" presId="urn:microsoft.com/office/officeart/2017/3/layout/DropPinTimeline"/>
    <dgm:cxn modelId="{692CB3ED-0F22-493A-9FF5-BB016E3E122E}" type="presParOf" srcId="{B478BBF0-B627-4C5F-A85E-CAD5175F0C66}" destId="{7FB6E3D3-635F-4F09-BF06-3F1CF38701E9}" srcOrd="3" destOrd="0" presId="urn:microsoft.com/office/officeart/2017/3/layout/DropPinTimeline"/>
    <dgm:cxn modelId="{206210D0-4DCA-4C59-B020-A657C4B0307D}" type="presParOf" srcId="{B478BBF0-B627-4C5F-A85E-CAD5175F0C66}" destId="{12943904-8CC7-403F-A1F9-9540F626563C}" srcOrd="4" destOrd="0" presId="urn:microsoft.com/office/officeart/2017/3/layout/DropPinTimeline"/>
    <dgm:cxn modelId="{4EB6FF08-142B-4882-A890-28109C76ECEB}" type="presParOf" srcId="{B478BBF0-B627-4C5F-A85E-CAD5175F0C66}" destId="{F41C4AEC-3F47-4AFC-970C-E2D19C759206}" srcOrd="5" destOrd="0" presId="urn:microsoft.com/office/officeart/2017/3/layout/DropPinTimeline"/>
    <dgm:cxn modelId="{BC113837-7301-4C78-94A7-FE69D1B52A0C}" type="presParOf" srcId="{5D42F621-481B-4554-9C24-C75CA22045A1}" destId="{08CA3169-EF13-4004-B6BD-DC8A0381DD2B}" srcOrd="13" destOrd="0" presId="urn:microsoft.com/office/officeart/2017/3/layout/DropPinTimeline"/>
    <dgm:cxn modelId="{D8170222-E788-4323-9764-916B8848E0C2}" type="presParOf" srcId="{5D42F621-481B-4554-9C24-C75CA22045A1}" destId="{0FFFDA19-E815-4983-ADD8-5F5D4A14FD9B}" srcOrd="14" destOrd="0" presId="urn:microsoft.com/office/officeart/2017/3/layout/DropPinTimeline"/>
    <dgm:cxn modelId="{9FBA6995-5A93-49F8-ADF2-78A42F43C721}" type="presParOf" srcId="{0FFFDA19-E815-4983-ADD8-5F5D4A14FD9B}" destId="{8EA6C7B8-ECEF-413D-A9AF-9103236BA771}" srcOrd="0" destOrd="0" presId="urn:microsoft.com/office/officeart/2017/3/layout/DropPinTimeline"/>
    <dgm:cxn modelId="{80C5FDC0-73B3-40E1-90A3-F649424DDB64}" type="presParOf" srcId="{0FFFDA19-E815-4983-ADD8-5F5D4A14FD9B}" destId="{EFA65570-4700-42CD-9492-12BD54E5DEC4}" srcOrd="1" destOrd="0" presId="urn:microsoft.com/office/officeart/2017/3/layout/DropPinTimeline"/>
    <dgm:cxn modelId="{CFBE9D18-C81A-4BDE-BC76-CA7D9A23D135}" type="presParOf" srcId="{EFA65570-4700-42CD-9492-12BD54E5DEC4}" destId="{6AF2EFD5-F289-4933-9CA3-0F221E3523DC}" srcOrd="0" destOrd="0" presId="urn:microsoft.com/office/officeart/2017/3/layout/DropPinTimeline"/>
    <dgm:cxn modelId="{1B368C06-7E4D-4CAF-8395-8CE544EC06D3}" type="presParOf" srcId="{EFA65570-4700-42CD-9492-12BD54E5DEC4}" destId="{6E488C64-5275-4246-8AA6-5A42332E4B2F}" srcOrd="1" destOrd="0" presId="urn:microsoft.com/office/officeart/2017/3/layout/DropPinTimeline"/>
    <dgm:cxn modelId="{0D268B7C-A815-4777-81F1-88AE5350AEB0}" type="presParOf" srcId="{0FFFDA19-E815-4983-ADD8-5F5D4A14FD9B}" destId="{36BA8EE2-FFB1-44AD-A5B2-E26B03781F8A}" srcOrd="2" destOrd="0" presId="urn:microsoft.com/office/officeart/2017/3/layout/DropPinTimeline"/>
    <dgm:cxn modelId="{3731A72A-F1B7-4F37-B358-437E6C5E3337}" type="presParOf" srcId="{0FFFDA19-E815-4983-ADD8-5F5D4A14FD9B}" destId="{67EED54E-3234-47F5-B87A-774288FE7CF6}" srcOrd="3" destOrd="0" presId="urn:microsoft.com/office/officeart/2017/3/layout/DropPinTimeline"/>
    <dgm:cxn modelId="{08DAF5C9-78A4-423B-82EA-5B6514FE134C}" type="presParOf" srcId="{0FFFDA19-E815-4983-ADD8-5F5D4A14FD9B}" destId="{810F869E-7906-4509-B247-E3A43ABED571}" srcOrd="4" destOrd="0" presId="urn:microsoft.com/office/officeart/2017/3/layout/DropPinTimeline"/>
    <dgm:cxn modelId="{8C82D9CA-AF4E-459D-B50B-2016E6881EF0}" type="presParOf" srcId="{0FFFDA19-E815-4983-ADD8-5F5D4A14FD9B}" destId="{72869E6D-748D-4865-BD3A-56E501307C7F}" srcOrd="5" destOrd="0" presId="urn:microsoft.com/office/officeart/2017/3/layout/DropPinTimeline"/>
    <dgm:cxn modelId="{CAFE287C-8868-4CBD-89D2-750E81E2459D}" type="presParOf" srcId="{5D42F621-481B-4554-9C24-C75CA22045A1}" destId="{9F8D548B-3A0E-4893-A940-18B289A27912}" srcOrd="15" destOrd="0" presId="urn:microsoft.com/office/officeart/2017/3/layout/DropPinTimeline"/>
    <dgm:cxn modelId="{FD416457-984C-4BB5-BB95-BFE07D7ED49A}" type="presParOf" srcId="{5D42F621-481B-4554-9C24-C75CA22045A1}" destId="{357C8972-D076-4CE7-87C2-0EB89F708E7A}" srcOrd="16" destOrd="0" presId="urn:microsoft.com/office/officeart/2017/3/layout/DropPinTimeline"/>
    <dgm:cxn modelId="{12D1B55A-7AD4-4144-AFEB-D8BE5025ACBD}" type="presParOf" srcId="{357C8972-D076-4CE7-87C2-0EB89F708E7A}" destId="{9634F898-9F50-4DE5-85F6-57FB5D711BC1}" srcOrd="0" destOrd="0" presId="urn:microsoft.com/office/officeart/2017/3/layout/DropPinTimeline"/>
    <dgm:cxn modelId="{A9950851-4ECE-4B24-BA1B-401CED7AB813}" type="presParOf" srcId="{357C8972-D076-4CE7-87C2-0EB89F708E7A}" destId="{352ED60D-A7CB-4D1D-8ACC-BFF5AAF42F20}" srcOrd="1" destOrd="0" presId="urn:microsoft.com/office/officeart/2017/3/layout/DropPinTimeline"/>
    <dgm:cxn modelId="{7D0B71A6-6D7E-4895-AE6D-6A8891330B82}" type="presParOf" srcId="{352ED60D-A7CB-4D1D-8ACC-BFF5AAF42F20}" destId="{6ABD70D8-1B30-4154-ADD7-880BD28BCD1E}" srcOrd="0" destOrd="0" presId="urn:microsoft.com/office/officeart/2017/3/layout/DropPinTimeline"/>
    <dgm:cxn modelId="{054D9708-A17F-4E05-968C-978288ECDCB9}" type="presParOf" srcId="{352ED60D-A7CB-4D1D-8ACC-BFF5AAF42F20}" destId="{9B06B54A-CE33-40C0-81FD-E3FD213D97F2}" srcOrd="1" destOrd="0" presId="urn:microsoft.com/office/officeart/2017/3/layout/DropPinTimeline"/>
    <dgm:cxn modelId="{E98EFE80-057A-4C32-8F71-FA3C5EB51C18}" type="presParOf" srcId="{357C8972-D076-4CE7-87C2-0EB89F708E7A}" destId="{57C1D24C-D743-48EB-B753-D6AB065756CC}" srcOrd="2" destOrd="0" presId="urn:microsoft.com/office/officeart/2017/3/layout/DropPinTimeline"/>
    <dgm:cxn modelId="{961A76A9-1A51-42FC-AF4B-9FFA58BA1855}" type="presParOf" srcId="{357C8972-D076-4CE7-87C2-0EB89F708E7A}" destId="{E6466F1A-AF46-471B-9A9C-AB3713AC9BE1}" srcOrd="3" destOrd="0" presId="urn:microsoft.com/office/officeart/2017/3/layout/DropPinTimeline"/>
    <dgm:cxn modelId="{A7AE4C38-C56F-4A25-860F-5379B0940203}" type="presParOf" srcId="{357C8972-D076-4CE7-87C2-0EB89F708E7A}" destId="{602F3E9F-EB4B-4C97-917A-B03119AFFE8D}" srcOrd="4" destOrd="0" presId="urn:microsoft.com/office/officeart/2017/3/layout/DropPinTimeline"/>
    <dgm:cxn modelId="{B7B03DC3-F76A-4B88-8618-B2C378D84BA3}" type="presParOf" srcId="{357C8972-D076-4CE7-87C2-0EB89F708E7A}" destId="{844F3C9C-4179-4E69-92F8-D36AF132182A}" srcOrd="5" destOrd="0" presId="urn:microsoft.com/office/officeart/2017/3/layout/DropPinTimeline"/>
    <dgm:cxn modelId="{9DBB79A6-5FBF-4D2A-8EAA-7ADD0D26B48E}" type="presParOf" srcId="{5D42F621-481B-4554-9C24-C75CA22045A1}" destId="{353E2216-1FBA-4D6F-9BAF-EBF18DAD5DBA}" srcOrd="17" destOrd="0" presId="urn:microsoft.com/office/officeart/2017/3/layout/DropPinTimeline"/>
    <dgm:cxn modelId="{648C3E43-D488-48C8-9D99-4FB2376BFB64}" type="presParOf" srcId="{5D42F621-481B-4554-9C24-C75CA22045A1}" destId="{290362B1-E5A7-455A-91CD-D58537B04585}" srcOrd="18" destOrd="0" presId="urn:microsoft.com/office/officeart/2017/3/layout/DropPinTimeline"/>
    <dgm:cxn modelId="{CC1A1719-95AA-4C0A-BAF0-30A4E6337DF0}" type="presParOf" srcId="{290362B1-E5A7-455A-91CD-D58537B04585}" destId="{81E2FD8D-8143-4234-945D-1BC27C5DDEF6}" srcOrd="0" destOrd="0" presId="urn:microsoft.com/office/officeart/2017/3/layout/DropPinTimeline"/>
    <dgm:cxn modelId="{ABAC7845-4ED3-405D-9A76-5BF564D7837B}" type="presParOf" srcId="{290362B1-E5A7-455A-91CD-D58537B04585}" destId="{83D53D4C-0381-48D4-BB02-E3ABDA6F44AF}" srcOrd="1" destOrd="0" presId="urn:microsoft.com/office/officeart/2017/3/layout/DropPinTimeline"/>
    <dgm:cxn modelId="{7FDA76C6-26A3-4F38-B73B-B0F59748DADF}" type="presParOf" srcId="{83D53D4C-0381-48D4-BB02-E3ABDA6F44AF}" destId="{94422850-D547-4418-809F-AE267C74FA33}" srcOrd="0" destOrd="0" presId="urn:microsoft.com/office/officeart/2017/3/layout/DropPinTimeline"/>
    <dgm:cxn modelId="{0065411A-4D6C-4D07-8BD7-15F63993E655}" type="presParOf" srcId="{83D53D4C-0381-48D4-BB02-E3ABDA6F44AF}" destId="{C8154E6F-B556-40B3-9702-1BDACD046381}" srcOrd="1" destOrd="0" presId="urn:microsoft.com/office/officeart/2017/3/layout/DropPinTimeline"/>
    <dgm:cxn modelId="{EA7AB2B4-2E5B-45A2-B33A-2DEB130F618C}" type="presParOf" srcId="{290362B1-E5A7-455A-91CD-D58537B04585}" destId="{C8219647-63E2-4610-9018-B9C00B7F3025}" srcOrd="2" destOrd="0" presId="urn:microsoft.com/office/officeart/2017/3/layout/DropPinTimeline"/>
    <dgm:cxn modelId="{E62513F3-099E-4334-9922-664D87996710}" type="presParOf" srcId="{290362B1-E5A7-455A-91CD-D58537B04585}" destId="{699F5C63-B6E5-42FC-959E-0D1E469B7654}" srcOrd="3" destOrd="0" presId="urn:microsoft.com/office/officeart/2017/3/layout/DropPinTimeline"/>
    <dgm:cxn modelId="{7562F255-47C7-4EE8-961A-BC91DE84C37B}" type="presParOf" srcId="{290362B1-E5A7-455A-91CD-D58537B04585}" destId="{07E2BC7A-5700-4985-8978-42E3B620342B}" srcOrd="4" destOrd="0" presId="urn:microsoft.com/office/officeart/2017/3/layout/DropPinTimeline"/>
    <dgm:cxn modelId="{27E594F0-E0EF-4328-A09C-934E6B28345A}" type="presParOf" srcId="{290362B1-E5A7-455A-91CD-D58537B04585}" destId="{E2433D3B-C753-4955-9BB9-3F0DD96C7075}" srcOrd="5" destOrd="0" presId="urn:microsoft.com/office/officeart/2017/3/layout/DropPinTimeline"/>
    <dgm:cxn modelId="{DEFC577A-5936-4F52-A817-054E78FA54B8}" type="presParOf" srcId="{5D42F621-481B-4554-9C24-C75CA22045A1}" destId="{DC0CC449-0247-409C-A781-8D4905146A1C}" srcOrd="19" destOrd="0" presId="urn:microsoft.com/office/officeart/2017/3/layout/DropPinTimeline"/>
    <dgm:cxn modelId="{A2147E55-F843-413F-9D79-0D1F0812BBF9}" type="presParOf" srcId="{5D42F621-481B-4554-9C24-C75CA22045A1}" destId="{DA81EA33-CC09-4C40-A1C4-CA781FE8254D}" srcOrd="20" destOrd="0" presId="urn:microsoft.com/office/officeart/2017/3/layout/DropPinTimeline"/>
    <dgm:cxn modelId="{FA18D538-ACE4-407D-A0EE-D13BD036269E}" type="presParOf" srcId="{DA81EA33-CC09-4C40-A1C4-CA781FE8254D}" destId="{9EE3A1AC-70AA-46B8-AAB5-B35AF889A067}" srcOrd="0" destOrd="0" presId="urn:microsoft.com/office/officeart/2017/3/layout/DropPinTimeline"/>
    <dgm:cxn modelId="{97B95EB3-F4C7-493B-8728-AEF7ABB719D3}" type="presParOf" srcId="{DA81EA33-CC09-4C40-A1C4-CA781FE8254D}" destId="{00EB31DD-DCF3-4588-A5D7-950246E5C55D}" srcOrd="1" destOrd="0" presId="urn:microsoft.com/office/officeart/2017/3/layout/DropPinTimeline"/>
    <dgm:cxn modelId="{72131A0F-5434-42A8-9F11-DA1EAE4BE307}" type="presParOf" srcId="{00EB31DD-DCF3-4588-A5D7-950246E5C55D}" destId="{0B1B8689-1454-46B8-BB9F-32AC4917F72C}" srcOrd="0" destOrd="0" presId="urn:microsoft.com/office/officeart/2017/3/layout/DropPinTimeline"/>
    <dgm:cxn modelId="{CAD6BCE2-30F4-4250-9B1C-8CFE487C4EBB}" type="presParOf" srcId="{00EB31DD-DCF3-4588-A5D7-950246E5C55D}" destId="{2CA4BDFE-6850-4940-8AAD-0F23AA702B2E}" srcOrd="1" destOrd="0" presId="urn:microsoft.com/office/officeart/2017/3/layout/DropPinTimeline"/>
    <dgm:cxn modelId="{0C912127-DE96-4255-8FB0-E7FA453A3616}" type="presParOf" srcId="{DA81EA33-CC09-4C40-A1C4-CA781FE8254D}" destId="{61EF6D94-F4C0-4DCE-97FE-7B05526BB139}" srcOrd="2" destOrd="0" presId="urn:microsoft.com/office/officeart/2017/3/layout/DropPinTimeline"/>
    <dgm:cxn modelId="{93AED99B-E616-4D7D-BF5C-E482E5173A49}" type="presParOf" srcId="{DA81EA33-CC09-4C40-A1C4-CA781FE8254D}" destId="{B460BBE4-90C7-4C55-98F8-D3C5CC83399F}" srcOrd="3" destOrd="0" presId="urn:microsoft.com/office/officeart/2017/3/layout/DropPinTimeline"/>
    <dgm:cxn modelId="{8466C34F-B367-451D-BF25-2A4D0DE4A369}" type="presParOf" srcId="{DA81EA33-CC09-4C40-A1C4-CA781FE8254D}" destId="{C80F10E0-430E-4863-A210-17794DD64A44}" srcOrd="4" destOrd="0" presId="urn:microsoft.com/office/officeart/2017/3/layout/DropPinTimeline"/>
    <dgm:cxn modelId="{A36ACEC4-C723-4728-AEE4-EF618D79F8F5}" type="presParOf" srcId="{DA81EA33-CC09-4C40-A1C4-CA781FE8254D}" destId="{68E6376A-0546-451B-B44D-D506EFF69137}" srcOrd="5" destOrd="0" presId="urn:microsoft.com/office/officeart/2017/3/layout/DropPinTimeline"/>
    <dgm:cxn modelId="{13B779CF-91B5-41EC-9785-2E5346E9A006}" type="presParOf" srcId="{5D42F621-481B-4554-9C24-C75CA22045A1}" destId="{65225296-D32E-4019-8FDE-27A07485EFDE}" srcOrd="21" destOrd="0" presId="urn:microsoft.com/office/officeart/2017/3/layout/DropPinTimeline"/>
    <dgm:cxn modelId="{4BB5933D-2676-427E-AC15-FF8A2D4C8421}" type="presParOf" srcId="{5D42F621-481B-4554-9C24-C75CA22045A1}" destId="{A6B2CAB1-E3BD-4214-A13A-6422FCAC9171}" srcOrd="22" destOrd="0" presId="urn:microsoft.com/office/officeart/2017/3/layout/DropPinTimeline"/>
    <dgm:cxn modelId="{474F05E7-919E-4AD0-9B63-C7FB45E7A44F}" type="presParOf" srcId="{A6B2CAB1-E3BD-4214-A13A-6422FCAC9171}" destId="{C9B0DE2E-9218-4955-97B7-64F86302E2B1}" srcOrd="0" destOrd="0" presId="urn:microsoft.com/office/officeart/2017/3/layout/DropPinTimeline"/>
    <dgm:cxn modelId="{4A61B663-4CDD-445A-A7E7-4569B41CF145}" type="presParOf" srcId="{A6B2CAB1-E3BD-4214-A13A-6422FCAC9171}" destId="{CBDCC800-BD8D-40B9-ACDB-C44D3DDB662C}" srcOrd="1" destOrd="0" presId="urn:microsoft.com/office/officeart/2017/3/layout/DropPinTimeline"/>
    <dgm:cxn modelId="{800A6394-4AFD-4A99-BAD8-4185800CD27C}" type="presParOf" srcId="{CBDCC800-BD8D-40B9-ACDB-C44D3DDB662C}" destId="{F0E58AF2-CD8A-457A-86B2-0187D107F21E}" srcOrd="0" destOrd="0" presId="urn:microsoft.com/office/officeart/2017/3/layout/DropPinTimeline"/>
    <dgm:cxn modelId="{12B5C12B-10B9-4C19-8A2C-C64E6B8866D0}" type="presParOf" srcId="{CBDCC800-BD8D-40B9-ACDB-C44D3DDB662C}" destId="{A505BFA8-7EA9-4B0B-8BC2-F0C241783584}" srcOrd="1" destOrd="0" presId="urn:microsoft.com/office/officeart/2017/3/layout/DropPinTimeline"/>
    <dgm:cxn modelId="{919D2F5C-C81A-42CB-AC1A-CE149AABB93A}" type="presParOf" srcId="{A6B2CAB1-E3BD-4214-A13A-6422FCAC9171}" destId="{D7DDA9F6-3058-43E9-813E-FC2BA36E9B43}" srcOrd="2" destOrd="0" presId="urn:microsoft.com/office/officeart/2017/3/layout/DropPinTimeline"/>
    <dgm:cxn modelId="{FA121228-4190-46D9-9BB4-75F6EB8D3F01}" type="presParOf" srcId="{A6B2CAB1-E3BD-4214-A13A-6422FCAC9171}" destId="{C78751AF-96C4-4C10-90FD-992ED0E1131C}" srcOrd="3" destOrd="0" presId="urn:microsoft.com/office/officeart/2017/3/layout/DropPinTimeline"/>
    <dgm:cxn modelId="{262F50B0-7956-4256-8C75-E9D7FAEC2154}" type="presParOf" srcId="{A6B2CAB1-E3BD-4214-A13A-6422FCAC9171}" destId="{332339FF-E207-4C3F-A673-68061D88B1BA}" srcOrd="4" destOrd="0" presId="urn:microsoft.com/office/officeart/2017/3/layout/DropPinTimeline"/>
    <dgm:cxn modelId="{AA85CEDC-F80B-41B0-A344-F4F9A54D7DA2}" type="presParOf" srcId="{A6B2CAB1-E3BD-4214-A13A-6422FCAC9171}" destId="{CEA8B8B6-5500-4AA2-9339-FFD4EC3D81F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F5E8D49-AB3E-4922-A501-4D5960D877E5}" type="doc">
      <dgm:prSet loTypeId="urn:microsoft.com/office/officeart/2005/8/layout/hList7" loCatId="list" qsTypeId="urn:microsoft.com/office/officeart/2005/8/quickstyle/simple1" qsCatId="simple" csTypeId="urn:microsoft.com/office/officeart/2005/8/colors/accent3_2" csCatId="accent3" phldr="1"/>
      <dgm:spPr/>
      <dgm:t>
        <a:bodyPr/>
        <a:lstStyle/>
        <a:p>
          <a:endParaRPr lang="en-US"/>
        </a:p>
      </dgm:t>
    </dgm:pt>
    <dgm:pt modelId="{3EEB8DA2-C4C8-4181-8699-2C0916828B73}">
      <dgm:prSet custT="1"/>
      <dgm:spPr>
        <a:solidFill>
          <a:schemeClr val="accent3">
            <a:lumMod val="75000"/>
          </a:schemeClr>
        </a:solidFill>
      </dgm:spPr>
      <dgm:t>
        <a:bodyPr lIns="45720" tIns="91440" rIns="182880" bIns="91440"/>
        <a:lstStyle/>
        <a:p>
          <a:pPr marL="0" algn="ctr">
            <a:lnSpc>
              <a:spcPct val="100000"/>
            </a:lnSpc>
            <a:spcAft>
              <a:spcPts val="600"/>
            </a:spcAft>
          </a:pPr>
          <a:r>
            <a:rPr lang="en-US" sz="2000" b="1" dirty="0"/>
            <a:t>Valuing Differences</a:t>
          </a:r>
        </a:p>
      </dgm:t>
    </dgm:pt>
    <dgm:pt modelId="{58791266-6932-4A76-BC32-25C921E2CD4B}" type="parTrans" cxnId="{E8882376-205F-4F02-8854-54F485C8B4AD}">
      <dgm:prSet/>
      <dgm:spPr/>
      <dgm:t>
        <a:bodyPr/>
        <a:lstStyle/>
        <a:p>
          <a:endParaRPr lang="en-US"/>
        </a:p>
      </dgm:t>
    </dgm:pt>
    <dgm:pt modelId="{D9719ED5-B12D-4C8A-B382-9E2ECAC7D575}" type="sibTrans" cxnId="{E8882376-205F-4F02-8854-54F485C8B4AD}">
      <dgm:prSet/>
      <dgm:spPr/>
      <dgm:t>
        <a:bodyPr/>
        <a:lstStyle/>
        <a:p>
          <a:endParaRPr lang="en-US"/>
        </a:p>
      </dgm:t>
    </dgm:pt>
    <dgm:pt modelId="{F6C6B176-6CF2-4C17-B7D8-44C485563826}">
      <dgm:prSet custT="1"/>
      <dgm:spPr>
        <a:solidFill>
          <a:schemeClr val="accent3">
            <a:lumMod val="75000"/>
          </a:schemeClr>
        </a:solidFill>
      </dgm:spPr>
      <dgm:t>
        <a:bodyPr lIns="45720" tIns="91440" rIns="45720" bIns="91440"/>
        <a:lstStyle/>
        <a:p>
          <a:pPr marL="0" algn="ctr">
            <a:lnSpc>
              <a:spcPct val="100000"/>
            </a:lnSpc>
            <a:spcAft>
              <a:spcPts val="600"/>
            </a:spcAft>
          </a:pPr>
          <a:r>
            <a:rPr lang="en-US" sz="2000" b="1" dirty="0"/>
            <a:t>Building Relationships</a:t>
          </a:r>
        </a:p>
      </dgm:t>
    </dgm:pt>
    <dgm:pt modelId="{89336170-06E8-48E9-A60E-A8A0CAF920BE}" type="parTrans" cxnId="{D600B705-5193-4202-8BD3-1BC5033AB242}">
      <dgm:prSet/>
      <dgm:spPr/>
      <dgm:t>
        <a:bodyPr/>
        <a:lstStyle/>
        <a:p>
          <a:endParaRPr lang="en-US"/>
        </a:p>
      </dgm:t>
    </dgm:pt>
    <dgm:pt modelId="{EAC00250-6F01-4EDA-8FAF-F209396E3243}" type="sibTrans" cxnId="{D600B705-5193-4202-8BD3-1BC5033AB242}">
      <dgm:prSet/>
      <dgm:spPr/>
      <dgm:t>
        <a:bodyPr/>
        <a:lstStyle/>
        <a:p>
          <a:endParaRPr lang="en-US"/>
        </a:p>
      </dgm:t>
    </dgm:pt>
    <dgm:pt modelId="{08481704-69FD-4F41-B826-3627822796B9}">
      <dgm:prSet custT="1"/>
      <dgm:spPr>
        <a:solidFill>
          <a:schemeClr val="accent3">
            <a:lumMod val="75000"/>
          </a:schemeClr>
        </a:solidFill>
      </dgm:spPr>
      <dgm:t>
        <a:bodyPr lIns="45720" tIns="91440" rIns="182880" bIns="91440"/>
        <a:lstStyle/>
        <a:p>
          <a:pPr marL="0" algn="ctr">
            <a:lnSpc>
              <a:spcPct val="100000"/>
            </a:lnSpc>
            <a:spcAft>
              <a:spcPts val="600"/>
            </a:spcAft>
          </a:pPr>
          <a:r>
            <a:rPr lang="en-US" sz="2000" b="1" dirty="0"/>
            <a:t>Welcoming Language</a:t>
          </a:r>
        </a:p>
      </dgm:t>
    </dgm:pt>
    <dgm:pt modelId="{6C749C97-5B79-4571-9FEF-8A0AF57A6298}" type="parTrans" cxnId="{04DE5894-D801-4152-B4C7-B42DDCA48158}">
      <dgm:prSet/>
      <dgm:spPr/>
      <dgm:t>
        <a:bodyPr/>
        <a:lstStyle/>
        <a:p>
          <a:endParaRPr lang="en-US"/>
        </a:p>
      </dgm:t>
    </dgm:pt>
    <dgm:pt modelId="{3132D5BB-CBF1-4765-B0D6-A02DFFC49913}" type="sibTrans" cxnId="{04DE5894-D801-4152-B4C7-B42DDCA48158}">
      <dgm:prSet/>
      <dgm:spPr/>
      <dgm:t>
        <a:bodyPr/>
        <a:lstStyle/>
        <a:p>
          <a:endParaRPr lang="en-US"/>
        </a:p>
      </dgm:t>
    </dgm:pt>
    <dgm:pt modelId="{210FD37B-EEF5-4294-B150-B10A5A936959}">
      <dgm:prSet custT="1"/>
      <dgm:spPr>
        <a:solidFill>
          <a:schemeClr val="accent3">
            <a:lumMod val="75000"/>
          </a:schemeClr>
        </a:solidFill>
      </dgm:spPr>
      <dgm:t>
        <a:bodyPr lIns="45720" tIns="91440" rIns="182880" bIns="91440"/>
        <a:lstStyle/>
        <a:p>
          <a:pPr marL="0" algn="ctr">
            <a:lnSpc>
              <a:spcPct val="100000"/>
            </a:lnSpc>
            <a:spcAft>
              <a:spcPts val="600"/>
            </a:spcAft>
          </a:pPr>
          <a:r>
            <a:rPr lang="en-US" sz="2000" b="1" dirty="0"/>
            <a:t>Identifying Bias</a:t>
          </a:r>
        </a:p>
      </dgm:t>
    </dgm:pt>
    <dgm:pt modelId="{2D42BB45-8DD5-41D6-9DC9-FB68CD858144}" type="parTrans" cxnId="{BF818259-4BEC-4C7A-9978-C19DDF73E192}">
      <dgm:prSet/>
      <dgm:spPr/>
      <dgm:t>
        <a:bodyPr/>
        <a:lstStyle/>
        <a:p>
          <a:endParaRPr lang="en-US"/>
        </a:p>
      </dgm:t>
    </dgm:pt>
    <dgm:pt modelId="{8360851A-753B-4BC5-B5F5-466772976030}" type="sibTrans" cxnId="{BF818259-4BEC-4C7A-9978-C19DDF73E192}">
      <dgm:prSet/>
      <dgm:spPr/>
      <dgm:t>
        <a:bodyPr/>
        <a:lstStyle/>
        <a:p>
          <a:endParaRPr lang="en-US"/>
        </a:p>
      </dgm:t>
    </dgm:pt>
    <dgm:pt modelId="{622EDE84-299D-474C-9ECA-E1FF32411120}">
      <dgm:prSet custT="1"/>
      <dgm:spPr>
        <a:solidFill>
          <a:schemeClr val="accent3">
            <a:lumMod val="75000"/>
          </a:schemeClr>
        </a:solidFill>
      </dgm:spPr>
      <dgm:t>
        <a:bodyPr lIns="45720" tIns="91440" rIns="45720" bIns="91440"/>
        <a:lstStyle/>
        <a:p>
          <a:pPr marL="0" algn="ctr">
            <a:lnSpc>
              <a:spcPct val="100000"/>
            </a:lnSpc>
            <a:spcAft>
              <a:spcPts val="600"/>
            </a:spcAft>
          </a:pPr>
          <a:r>
            <a:rPr lang="en-US" sz="1800" b="1" dirty="0"/>
            <a:t>Representative </a:t>
          </a:r>
          <a:r>
            <a:rPr lang="en-US" sz="2000" b="1" dirty="0"/>
            <a:t>Content</a:t>
          </a:r>
        </a:p>
      </dgm:t>
    </dgm:pt>
    <dgm:pt modelId="{E265DA59-BEC7-45F9-A051-70BB5D104501}" type="parTrans" cxnId="{E46F39BD-DCC9-45EE-B8D5-9714E86A3E26}">
      <dgm:prSet/>
      <dgm:spPr/>
      <dgm:t>
        <a:bodyPr/>
        <a:lstStyle/>
        <a:p>
          <a:endParaRPr lang="en-US"/>
        </a:p>
      </dgm:t>
    </dgm:pt>
    <dgm:pt modelId="{8CE44093-15E4-4B42-A73C-09EB22CE53E0}" type="sibTrans" cxnId="{E46F39BD-DCC9-45EE-B8D5-9714E86A3E26}">
      <dgm:prSet/>
      <dgm:spPr/>
      <dgm:t>
        <a:bodyPr/>
        <a:lstStyle/>
        <a:p>
          <a:endParaRPr lang="en-US"/>
        </a:p>
      </dgm:t>
    </dgm:pt>
    <dgm:pt modelId="{5396A7B9-59D0-42B6-9AD9-DDFBF503E48B}">
      <dgm:prSet custT="1"/>
      <dgm:spPr>
        <a:solidFill>
          <a:schemeClr val="accent3">
            <a:lumMod val="75000"/>
          </a:schemeClr>
        </a:solidFill>
      </dgm:spPr>
      <dgm:t>
        <a:bodyPr lIns="45720" tIns="91440" rIns="182880" bIns="91440"/>
        <a:lstStyle/>
        <a:p>
          <a:pPr marL="0" algn="ctr">
            <a:lnSpc>
              <a:spcPct val="100000"/>
            </a:lnSpc>
            <a:spcAft>
              <a:spcPts val="600"/>
            </a:spcAft>
          </a:pPr>
          <a:r>
            <a:rPr lang="en-US" sz="2000" b="1" dirty="0"/>
            <a:t>Well-being Resources</a:t>
          </a:r>
        </a:p>
      </dgm:t>
    </dgm:pt>
    <dgm:pt modelId="{A8097327-715D-43D6-B7FE-34052923B096}" type="parTrans" cxnId="{2D0617BE-308C-4061-8EAC-19C6ECF79E9A}">
      <dgm:prSet/>
      <dgm:spPr/>
      <dgm:t>
        <a:bodyPr/>
        <a:lstStyle/>
        <a:p>
          <a:endParaRPr lang="en-US"/>
        </a:p>
      </dgm:t>
    </dgm:pt>
    <dgm:pt modelId="{3DC5F64D-3D12-47CD-A18E-580318B563D6}" type="sibTrans" cxnId="{2D0617BE-308C-4061-8EAC-19C6ECF79E9A}">
      <dgm:prSet/>
      <dgm:spPr/>
      <dgm:t>
        <a:bodyPr/>
        <a:lstStyle/>
        <a:p>
          <a:endParaRPr lang="en-US"/>
        </a:p>
      </dgm:t>
    </dgm:pt>
    <dgm:pt modelId="{C46CE280-D9A3-4450-816F-560006B52CB0}">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1.1.a</a:t>
          </a:r>
        </a:p>
      </dgm:t>
    </dgm:pt>
    <dgm:pt modelId="{7186F174-A272-499D-AE28-56F9322815B3}" type="parTrans" cxnId="{A6A4F3C3-0CCE-43D1-AC2A-49E5AD43352D}">
      <dgm:prSet/>
      <dgm:spPr/>
      <dgm:t>
        <a:bodyPr/>
        <a:lstStyle/>
        <a:p>
          <a:endParaRPr lang="en-US"/>
        </a:p>
      </dgm:t>
    </dgm:pt>
    <dgm:pt modelId="{6B4D3DD9-043E-439B-A8C8-C0A1BE39C241}" type="sibTrans" cxnId="{A6A4F3C3-0CCE-43D1-AC2A-49E5AD43352D}">
      <dgm:prSet/>
      <dgm:spPr/>
      <dgm:t>
        <a:bodyPr/>
        <a:lstStyle/>
        <a:p>
          <a:endParaRPr lang="en-US"/>
        </a:p>
      </dgm:t>
    </dgm:pt>
    <dgm:pt modelId="{3CE132CC-4C09-4D08-933E-CC4402186A4D}">
      <dgm:prSet custT="1"/>
      <dgm:spPr>
        <a:solidFill>
          <a:schemeClr val="accent3">
            <a:lumMod val="75000"/>
          </a:schemeClr>
        </a:solidFill>
      </dgm:spPr>
      <dgm:t>
        <a:bodyPr lIns="45720" tIns="91440" rIns="45720" bIns="91440"/>
        <a:lstStyle/>
        <a:p>
          <a:pPr marL="365760" indent="-228600" algn="l">
            <a:lnSpc>
              <a:spcPct val="100000"/>
            </a:lnSpc>
            <a:spcAft>
              <a:spcPts val="600"/>
            </a:spcAft>
          </a:pPr>
          <a:r>
            <a:rPr lang="en-US" sz="1800" dirty="0"/>
            <a:t>1.1.a</a:t>
          </a:r>
        </a:p>
      </dgm:t>
    </dgm:pt>
    <dgm:pt modelId="{E3E6B6F9-D692-4FD1-B408-9D814D42500E}" type="parTrans" cxnId="{47F93C8A-50A3-4E6A-9CBF-93EB840A0D39}">
      <dgm:prSet/>
      <dgm:spPr/>
      <dgm:t>
        <a:bodyPr/>
        <a:lstStyle/>
        <a:p>
          <a:endParaRPr lang="en-US"/>
        </a:p>
      </dgm:t>
    </dgm:pt>
    <dgm:pt modelId="{FAFBF32F-00B5-4097-B6D8-B5025222DCB9}" type="sibTrans" cxnId="{47F93C8A-50A3-4E6A-9CBF-93EB840A0D39}">
      <dgm:prSet/>
      <dgm:spPr/>
      <dgm:t>
        <a:bodyPr/>
        <a:lstStyle/>
        <a:p>
          <a:endParaRPr lang="en-US"/>
        </a:p>
      </dgm:t>
    </dgm:pt>
    <dgm:pt modelId="{E7271808-8BFF-468C-B61D-EAB4692687AD}">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1.2.b</a:t>
          </a:r>
        </a:p>
      </dgm:t>
    </dgm:pt>
    <dgm:pt modelId="{99ECB5BB-EBF6-4390-94B4-BC459FF20B49}" type="parTrans" cxnId="{4495A20B-7181-4891-9655-5F8CDD6D88C0}">
      <dgm:prSet/>
      <dgm:spPr/>
      <dgm:t>
        <a:bodyPr/>
        <a:lstStyle/>
        <a:p>
          <a:endParaRPr lang="en-US"/>
        </a:p>
      </dgm:t>
    </dgm:pt>
    <dgm:pt modelId="{5CB843B3-11F7-496A-8022-397E65497E52}" type="sibTrans" cxnId="{4495A20B-7181-4891-9655-5F8CDD6D88C0}">
      <dgm:prSet/>
      <dgm:spPr/>
      <dgm:t>
        <a:bodyPr/>
        <a:lstStyle/>
        <a:p>
          <a:endParaRPr lang="en-US"/>
        </a:p>
      </dgm:t>
    </dgm:pt>
    <dgm:pt modelId="{6E4B5859-BE87-495F-BC94-AA9D9D525C48}">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1.1.c</a:t>
          </a:r>
        </a:p>
      </dgm:t>
    </dgm:pt>
    <dgm:pt modelId="{D7BBE7ED-723F-47EC-A8CA-9E99821365C9}" type="parTrans" cxnId="{2D6843C3-EFA5-438E-BC10-25F03B279C1C}">
      <dgm:prSet/>
      <dgm:spPr/>
      <dgm:t>
        <a:bodyPr/>
        <a:lstStyle/>
        <a:p>
          <a:endParaRPr lang="en-US"/>
        </a:p>
      </dgm:t>
    </dgm:pt>
    <dgm:pt modelId="{469690C6-B4E3-4303-8179-E3BDB8B98ED7}" type="sibTrans" cxnId="{2D6843C3-EFA5-438E-BC10-25F03B279C1C}">
      <dgm:prSet/>
      <dgm:spPr/>
      <dgm:t>
        <a:bodyPr/>
        <a:lstStyle/>
        <a:p>
          <a:endParaRPr lang="en-US"/>
        </a:p>
      </dgm:t>
    </dgm:pt>
    <dgm:pt modelId="{93653E89-A75E-4876-A4CA-3BB6456CC691}">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1.2.c</a:t>
          </a:r>
        </a:p>
      </dgm:t>
    </dgm:pt>
    <dgm:pt modelId="{147D90A8-542A-47FB-822A-4E56C292AD97}" type="parTrans" cxnId="{97DA7365-618C-4695-B85A-B16B0CC1C3D0}">
      <dgm:prSet/>
      <dgm:spPr/>
      <dgm:t>
        <a:bodyPr/>
        <a:lstStyle/>
        <a:p>
          <a:endParaRPr lang="en-US"/>
        </a:p>
      </dgm:t>
    </dgm:pt>
    <dgm:pt modelId="{255FF3EA-3F59-481D-BDD6-3C115CA13960}" type="sibTrans" cxnId="{97DA7365-618C-4695-B85A-B16B0CC1C3D0}">
      <dgm:prSet/>
      <dgm:spPr/>
      <dgm:t>
        <a:bodyPr/>
        <a:lstStyle/>
        <a:p>
          <a:endParaRPr lang="en-US"/>
        </a:p>
      </dgm:t>
    </dgm:pt>
    <dgm:pt modelId="{D2A08E82-AC72-4E7B-B3F6-79349E782322}">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1.2.e</a:t>
          </a:r>
        </a:p>
      </dgm:t>
    </dgm:pt>
    <dgm:pt modelId="{3F89D7D3-C188-48CD-9715-C5697F18902C}" type="parTrans" cxnId="{483E2E41-EABD-40B1-B40C-AC86B9B4BD1A}">
      <dgm:prSet/>
      <dgm:spPr/>
      <dgm:t>
        <a:bodyPr/>
        <a:lstStyle/>
        <a:p>
          <a:endParaRPr lang="en-US"/>
        </a:p>
      </dgm:t>
    </dgm:pt>
    <dgm:pt modelId="{7ECC8787-5017-494D-82EC-FC4436C98B95}" type="sibTrans" cxnId="{483E2E41-EABD-40B1-B40C-AC86B9B4BD1A}">
      <dgm:prSet/>
      <dgm:spPr/>
      <dgm:t>
        <a:bodyPr/>
        <a:lstStyle/>
        <a:p>
          <a:endParaRPr lang="en-US"/>
        </a:p>
      </dgm:t>
    </dgm:pt>
    <dgm:pt modelId="{AC094C44-D2D0-4CB4-8617-53B321936963}">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1.2.f</a:t>
          </a:r>
        </a:p>
      </dgm:t>
    </dgm:pt>
    <dgm:pt modelId="{07AD9D82-EC4B-4A87-9397-F652D6861709}" type="parTrans" cxnId="{5E0121FC-8C2C-450A-878A-C20C1C271A50}">
      <dgm:prSet/>
      <dgm:spPr/>
      <dgm:t>
        <a:bodyPr/>
        <a:lstStyle/>
        <a:p>
          <a:endParaRPr lang="en-US"/>
        </a:p>
      </dgm:t>
    </dgm:pt>
    <dgm:pt modelId="{A9191D69-6A32-4EB8-99E6-73D02274056B}" type="sibTrans" cxnId="{5E0121FC-8C2C-450A-878A-C20C1C271A50}">
      <dgm:prSet/>
      <dgm:spPr/>
      <dgm:t>
        <a:bodyPr/>
        <a:lstStyle/>
        <a:p>
          <a:endParaRPr lang="en-US"/>
        </a:p>
      </dgm:t>
    </dgm:pt>
    <dgm:pt modelId="{C5A98C1A-F012-4E74-97F0-D406560FBE6B}">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1.3.g</a:t>
          </a:r>
        </a:p>
      </dgm:t>
    </dgm:pt>
    <dgm:pt modelId="{626D7CC3-8FB9-450D-94CA-68111FDDBDFA}" type="parTrans" cxnId="{D8D0B274-BD12-4B0B-9BEC-E8F6FE7DC1C1}">
      <dgm:prSet/>
      <dgm:spPr/>
      <dgm:t>
        <a:bodyPr/>
        <a:lstStyle/>
        <a:p>
          <a:endParaRPr lang="en-US"/>
        </a:p>
      </dgm:t>
    </dgm:pt>
    <dgm:pt modelId="{28F32C33-9F34-4FFF-AF2C-E393BEAD7043}" type="sibTrans" cxnId="{D8D0B274-BD12-4B0B-9BEC-E8F6FE7DC1C1}">
      <dgm:prSet/>
      <dgm:spPr/>
      <dgm:t>
        <a:bodyPr/>
        <a:lstStyle/>
        <a:p>
          <a:endParaRPr lang="en-US"/>
        </a:p>
      </dgm:t>
    </dgm:pt>
    <dgm:pt modelId="{913D2D55-1904-4A23-8823-9A0FB0A75196}">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1.2.a</a:t>
          </a:r>
        </a:p>
      </dgm:t>
    </dgm:pt>
    <dgm:pt modelId="{43E9F4EC-54A0-4683-B336-A27CFF73457F}" type="parTrans" cxnId="{5322CCF0-CAB9-4C95-B795-13D5EB0D72F1}">
      <dgm:prSet/>
      <dgm:spPr/>
      <dgm:t>
        <a:bodyPr/>
        <a:lstStyle/>
        <a:p>
          <a:endParaRPr lang="en-US"/>
        </a:p>
      </dgm:t>
    </dgm:pt>
    <dgm:pt modelId="{A5347862-D359-4651-8ABD-0DDDC5854B34}" type="sibTrans" cxnId="{5322CCF0-CAB9-4C95-B795-13D5EB0D72F1}">
      <dgm:prSet/>
      <dgm:spPr/>
      <dgm:t>
        <a:bodyPr/>
        <a:lstStyle/>
        <a:p>
          <a:endParaRPr lang="en-US"/>
        </a:p>
      </dgm:t>
    </dgm:pt>
    <dgm:pt modelId="{23184900-8ADA-4E68-9DB2-4AE0DA26EFDA}">
      <dgm:prSet custT="1"/>
      <dgm:spPr>
        <a:solidFill>
          <a:schemeClr val="accent3">
            <a:lumMod val="75000"/>
          </a:schemeClr>
        </a:solidFill>
      </dgm:spPr>
      <dgm:t>
        <a:bodyPr lIns="45720" tIns="91440" rIns="45720" bIns="91440"/>
        <a:lstStyle/>
        <a:p>
          <a:pPr marL="365760" indent="-228600" algn="l">
            <a:lnSpc>
              <a:spcPct val="100000"/>
            </a:lnSpc>
            <a:spcAft>
              <a:spcPts val="600"/>
            </a:spcAft>
          </a:pPr>
          <a:r>
            <a:rPr lang="en-US" sz="1800" dirty="0"/>
            <a:t>5.1.a, 5.1.b, 5.1.f, 5.1.h, 5.1.i, 5.1.k</a:t>
          </a:r>
        </a:p>
      </dgm:t>
    </dgm:pt>
    <dgm:pt modelId="{C447F7BD-C4FB-451F-BDDA-6E6AB77179EF}" type="parTrans" cxnId="{83A471A6-FE5E-4C2E-A134-3BA87DB96591}">
      <dgm:prSet/>
      <dgm:spPr/>
      <dgm:t>
        <a:bodyPr/>
        <a:lstStyle/>
        <a:p>
          <a:endParaRPr lang="en-US"/>
        </a:p>
      </dgm:t>
    </dgm:pt>
    <dgm:pt modelId="{70F9EB37-61C3-45A0-B7F0-4699A3C13EE5}" type="sibTrans" cxnId="{83A471A6-FE5E-4C2E-A134-3BA87DB96591}">
      <dgm:prSet/>
      <dgm:spPr/>
      <dgm:t>
        <a:bodyPr/>
        <a:lstStyle/>
        <a:p>
          <a:endParaRPr lang="en-US"/>
        </a:p>
      </dgm:t>
    </dgm:pt>
    <dgm:pt modelId="{39833592-447A-467A-8676-59BC947651F3}">
      <dgm:prSet custT="1"/>
      <dgm:spPr>
        <a:solidFill>
          <a:schemeClr val="accent3">
            <a:lumMod val="75000"/>
          </a:schemeClr>
        </a:solidFill>
      </dgm:spPr>
      <dgm:t>
        <a:bodyPr/>
        <a:lstStyle/>
        <a:p>
          <a:pPr marL="365760" indent="-228600" algn="l">
            <a:lnSpc>
              <a:spcPct val="100000"/>
            </a:lnSpc>
            <a:spcAft>
              <a:spcPts val="600"/>
            </a:spcAft>
          </a:pPr>
          <a:r>
            <a:rPr lang="en-US" sz="1800" dirty="0"/>
            <a:t>1.3.b, 1.3.h, 1.3.i</a:t>
          </a:r>
        </a:p>
      </dgm:t>
    </dgm:pt>
    <dgm:pt modelId="{0CC38ECF-4FAF-4A3E-B7B7-F1DD5EBB36FA}" type="parTrans" cxnId="{485AF44C-E037-4C4A-9A89-3C8E1A8A0C99}">
      <dgm:prSet/>
      <dgm:spPr/>
      <dgm:t>
        <a:bodyPr/>
        <a:lstStyle/>
        <a:p>
          <a:endParaRPr lang="en-US"/>
        </a:p>
      </dgm:t>
    </dgm:pt>
    <dgm:pt modelId="{23DB1C89-1EF4-4D9E-BCB1-9CF728553807}" type="sibTrans" cxnId="{485AF44C-E037-4C4A-9A89-3C8E1A8A0C99}">
      <dgm:prSet/>
      <dgm:spPr/>
      <dgm:t>
        <a:bodyPr/>
        <a:lstStyle/>
        <a:p>
          <a:endParaRPr lang="en-US"/>
        </a:p>
      </dgm:t>
    </dgm:pt>
    <dgm:pt modelId="{260415BF-EBC8-4ED0-A7D7-4B7EBFAB025E}">
      <dgm:prSet custT="1"/>
      <dgm:spPr>
        <a:solidFill>
          <a:schemeClr val="accent3">
            <a:lumMod val="75000"/>
          </a:schemeClr>
        </a:solidFill>
      </dgm:spPr>
      <dgm:t>
        <a:bodyPr lIns="45720" tIns="91440" rIns="45720" bIns="91440"/>
        <a:lstStyle/>
        <a:p>
          <a:pPr marL="365760" indent="-228600" algn="l">
            <a:lnSpc>
              <a:spcPct val="100000"/>
            </a:lnSpc>
            <a:spcAft>
              <a:spcPts val="600"/>
            </a:spcAft>
          </a:pPr>
          <a:r>
            <a:rPr lang="en-US" sz="1800" dirty="0"/>
            <a:t>1.2.g</a:t>
          </a:r>
        </a:p>
      </dgm:t>
    </dgm:pt>
    <dgm:pt modelId="{A883D114-EEBF-44E3-AABB-99A6130245BF}" type="parTrans" cxnId="{D85B6385-42B0-42AA-B937-7B238953EAC1}">
      <dgm:prSet/>
      <dgm:spPr/>
      <dgm:t>
        <a:bodyPr/>
        <a:lstStyle/>
        <a:p>
          <a:endParaRPr lang="en-US"/>
        </a:p>
      </dgm:t>
    </dgm:pt>
    <dgm:pt modelId="{25707406-D99B-4521-BED4-FE93BB147253}" type="sibTrans" cxnId="{D85B6385-42B0-42AA-B937-7B238953EAC1}">
      <dgm:prSet/>
      <dgm:spPr/>
      <dgm:t>
        <a:bodyPr/>
        <a:lstStyle/>
        <a:p>
          <a:endParaRPr lang="en-US"/>
        </a:p>
      </dgm:t>
    </dgm:pt>
    <dgm:pt modelId="{964E0E83-BF4C-4547-8F64-E197B8A4718A}">
      <dgm:prSet custT="1"/>
      <dgm:spPr>
        <a:solidFill>
          <a:schemeClr val="accent3">
            <a:lumMod val="75000"/>
          </a:schemeClr>
        </a:solidFill>
      </dgm:spPr>
      <dgm:t>
        <a:bodyPr lIns="45720" tIns="91440" rIns="45720" bIns="91440"/>
        <a:lstStyle/>
        <a:p>
          <a:pPr marL="365760" algn="l">
            <a:lnSpc>
              <a:spcPct val="100000"/>
            </a:lnSpc>
            <a:spcAft>
              <a:spcPts val="600"/>
            </a:spcAft>
          </a:pPr>
          <a:r>
            <a:rPr lang="en-US" sz="2000" dirty="0"/>
            <a:t>1.2.a</a:t>
          </a:r>
          <a:endParaRPr lang="en-US" sz="2000" b="1" dirty="0"/>
        </a:p>
      </dgm:t>
    </dgm:pt>
    <dgm:pt modelId="{A2E764F3-86BE-4594-951E-66A5E50AAADE}" type="parTrans" cxnId="{AE931A25-798F-4465-8F2A-F4F38B710644}">
      <dgm:prSet/>
      <dgm:spPr/>
      <dgm:t>
        <a:bodyPr/>
        <a:lstStyle/>
        <a:p>
          <a:endParaRPr lang="en-US"/>
        </a:p>
      </dgm:t>
    </dgm:pt>
    <dgm:pt modelId="{03F2150E-6DDD-4C50-B02C-018D70D2AB7E}" type="sibTrans" cxnId="{AE931A25-798F-4465-8F2A-F4F38B710644}">
      <dgm:prSet/>
      <dgm:spPr/>
      <dgm:t>
        <a:bodyPr/>
        <a:lstStyle/>
        <a:p>
          <a:endParaRPr lang="en-US"/>
        </a:p>
      </dgm:t>
    </dgm:pt>
    <dgm:pt modelId="{D40DE2BE-0081-4CC3-89BD-F20ADD724B66}">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1.1.b</a:t>
          </a:r>
        </a:p>
      </dgm:t>
    </dgm:pt>
    <dgm:pt modelId="{67B605D0-4F30-4AD9-B4FD-6EBBDDFEA3AF}" type="sibTrans" cxnId="{68F5EC53-EDD5-4BBC-AF1A-781FB259225F}">
      <dgm:prSet/>
      <dgm:spPr/>
      <dgm:t>
        <a:bodyPr/>
        <a:lstStyle/>
        <a:p>
          <a:endParaRPr lang="en-US"/>
        </a:p>
      </dgm:t>
    </dgm:pt>
    <dgm:pt modelId="{FA170A82-6F1C-4EA1-9F3F-28045C5DBD6B}" type="parTrans" cxnId="{68F5EC53-EDD5-4BBC-AF1A-781FB259225F}">
      <dgm:prSet/>
      <dgm:spPr/>
      <dgm:t>
        <a:bodyPr/>
        <a:lstStyle/>
        <a:p>
          <a:endParaRPr lang="en-US"/>
        </a:p>
      </dgm:t>
    </dgm:pt>
    <dgm:pt modelId="{BC39892B-9F4F-4187-8BCB-25458A0BAD14}">
      <dgm:prSet custT="1"/>
      <dgm:spPr>
        <a:solidFill>
          <a:schemeClr val="accent3">
            <a:lumMod val="75000"/>
          </a:schemeClr>
        </a:solidFill>
      </dgm:spPr>
      <dgm:t>
        <a:bodyPr lIns="45720" tIns="91440" rIns="182880" bIns="91440"/>
        <a:lstStyle/>
        <a:p>
          <a:pPr marL="365760" algn="l">
            <a:lnSpc>
              <a:spcPct val="100000"/>
            </a:lnSpc>
            <a:spcAft>
              <a:spcPts val="600"/>
            </a:spcAft>
          </a:pPr>
          <a:r>
            <a:rPr lang="en-US" sz="2000" dirty="0"/>
            <a:t>1.1.e</a:t>
          </a:r>
        </a:p>
      </dgm:t>
    </dgm:pt>
    <dgm:pt modelId="{8D1A0F1F-D778-495A-85E0-041CF44B86FD}" type="parTrans" cxnId="{F0B0909E-1C8F-47B6-8493-071263D3DE15}">
      <dgm:prSet/>
      <dgm:spPr/>
      <dgm:t>
        <a:bodyPr/>
        <a:lstStyle/>
        <a:p>
          <a:endParaRPr lang="en-US"/>
        </a:p>
      </dgm:t>
    </dgm:pt>
    <dgm:pt modelId="{9A6004DA-1D75-4121-BE5C-26BEFB33262B}" type="sibTrans" cxnId="{F0B0909E-1C8F-47B6-8493-071263D3DE15}">
      <dgm:prSet/>
      <dgm:spPr/>
      <dgm:t>
        <a:bodyPr/>
        <a:lstStyle/>
        <a:p>
          <a:endParaRPr lang="en-US"/>
        </a:p>
      </dgm:t>
    </dgm:pt>
    <dgm:pt modelId="{86CF1A64-E1CC-428D-AD99-9EE9E5DEC04A}" type="pres">
      <dgm:prSet presAssocID="{2F5E8D49-AB3E-4922-A501-4D5960D877E5}" presName="Name0" presStyleCnt="0">
        <dgm:presLayoutVars>
          <dgm:dir/>
          <dgm:resizeHandles val="exact"/>
        </dgm:presLayoutVars>
      </dgm:prSet>
      <dgm:spPr/>
    </dgm:pt>
    <dgm:pt modelId="{F7DBCA3E-BE5C-4989-98FB-88E4BEA65946}" type="pres">
      <dgm:prSet presAssocID="{2F5E8D49-AB3E-4922-A501-4D5960D877E5}" presName="fgShape" presStyleLbl="fgShp" presStyleIdx="0" presStyleCnt="1"/>
      <dgm:spPr>
        <a:noFill/>
        <a:ln>
          <a:noFill/>
        </a:ln>
      </dgm:spPr>
    </dgm:pt>
    <dgm:pt modelId="{EA8F5194-A85E-4601-AB7C-E7C17C3CD12A}" type="pres">
      <dgm:prSet presAssocID="{2F5E8D49-AB3E-4922-A501-4D5960D877E5}" presName="linComp" presStyleCnt="0"/>
      <dgm:spPr/>
    </dgm:pt>
    <dgm:pt modelId="{DEA14749-4CED-4CE7-8B54-5DE4A781FF22}" type="pres">
      <dgm:prSet presAssocID="{3EEB8DA2-C4C8-4181-8699-2C0916828B73}" presName="compNode" presStyleCnt="0"/>
      <dgm:spPr/>
    </dgm:pt>
    <dgm:pt modelId="{43748E40-D9D1-4655-815B-88891F808514}" type="pres">
      <dgm:prSet presAssocID="{3EEB8DA2-C4C8-4181-8699-2C0916828B73}" presName="bkgdShape" presStyleLbl="node1" presStyleIdx="0" presStyleCnt="6"/>
      <dgm:spPr/>
    </dgm:pt>
    <dgm:pt modelId="{FBB9C0FA-CA64-4EAA-A9AE-68101D4D78CA}" type="pres">
      <dgm:prSet presAssocID="{3EEB8DA2-C4C8-4181-8699-2C0916828B73}" presName="nodeTx" presStyleLbl="node1" presStyleIdx="0" presStyleCnt="6">
        <dgm:presLayoutVars>
          <dgm:bulletEnabled val="1"/>
        </dgm:presLayoutVars>
      </dgm:prSet>
      <dgm:spPr/>
    </dgm:pt>
    <dgm:pt modelId="{5CE07E1A-9B85-42DC-9BCB-D4AD2BE73C47}" type="pres">
      <dgm:prSet presAssocID="{3EEB8DA2-C4C8-4181-8699-2C0916828B73}" presName="invisiNode" presStyleLbl="node1" presStyleIdx="0" presStyleCnt="6"/>
      <dgm:spPr/>
    </dgm:pt>
    <dgm:pt modelId="{F3AFDE45-E780-404A-A4CB-2A7B2F5F3AA9}" type="pres">
      <dgm:prSet presAssocID="{3EEB8DA2-C4C8-4181-8699-2C0916828B73}" presName="imagNode" presStyleLbl="fgImgPlace1" presStyleIdx="0" presStyleCnt="6"/>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enn diagram with solid fill"/>
        </a:ext>
      </dgm:extLst>
    </dgm:pt>
    <dgm:pt modelId="{4DB9E51B-A37B-4484-95C8-993DCAE0DB72}" type="pres">
      <dgm:prSet presAssocID="{D9719ED5-B12D-4C8A-B382-9E2ECAC7D575}" presName="sibTrans" presStyleLbl="sibTrans2D1" presStyleIdx="0" presStyleCnt="0"/>
      <dgm:spPr/>
    </dgm:pt>
    <dgm:pt modelId="{624145AE-E989-4E20-A0B7-9BA18E05F68F}" type="pres">
      <dgm:prSet presAssocID="{F6C6B176-6CF2-4C17-B7D8-44C485563826}" presName="compNode" presStyleCnt="0"/>
      <dgm:spPr/>
    </dgm:pt>
    <dgm:pt modelId="{96081C56-E470-4251-BD78-F4575B540E5A}" type="pres">
      <dgm:prSet presAssocID="{F6C6B176-6CF2-4C17-B7D8-44C485563826}" presName="bkgdShape" presStyleLbl="node1" presStyleIdx="1" presStyleCnt="6"/>
      <dgm:spPr/>
    </dgm:pt>
    <dgm:pt modelId="{3AE6C9AF-D961-4073-976F-D70FBB01925C}" type="pres">
      <dgm:prSet presAssocID="{F6C6B176-6CF2-4C17-B7D8-44C485563826}" presName="nodeTx" presStyleLbl="node1" presStyleIdx="1" presStyleCnt="6">
        <dgm:presLayoutVars>
          <dgm:bulletEnabled val="1"/>
        </dgm:presLayoutVars>
      </dgm:prSet>
      <dgm:spPr/>
    </dgm:pt>
    <dgm:pt modelId="{377096FA-270B-4381-885F-7416EF80A8E5}" type="pres">
      <dgm:prSet presAssocID="{F6C6B176-6CF2-4C17-B7D8-44C485563826}" presName="invisiNode" presStyleLbl="node1" presStyleIdx="1" presStyleCnt="6"/>
      <dgm:spPr/>
    </dgm:pt>
    <dgm:pt modelId="{A7BCCF53-E3EF-4F1A-A5AD-29672C2D350A}" type="pres">
      <dgm:prSet presAssocID="{F6C6B176-6CF2-4C17-B7D8-44C485563826}" presName="imagNode" presStyleLbl="fgImgPlace1" presStyleIdx="1" presStyleCnt="6"/>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ircles with lines with solid fill"/>
        </a:ext>
      </dgm:extLst>
    </dgm:pt>
    <dgm:pt modelId="{E26BD9D5-BE8E-4E38-A23E-D7E2969DFCC1}" type="pres">
      <dgm:prSet presAssocID="{EAC00250-6F01-4EDA-8FAF-F209396E3243}" presName="sibTrans" presStyleLbl="sibTrans2D1" presStyleIdx="0" presStyleCnt="0"/>
      <dgm:spPr/>
    </dgm:pt>
    <dgm:pt modelId="{92743317-6742-4A53-8D83-6EE974AA5099}" type="pres">
      <dgm:prSet presAssocID="{08481704-69FD-4F41-B826-3627822796B9}" presName="compNode" presStyleCnt="0"/>
      <dgm:spPr/>
    </dgm:pt>
    <dgm:pt modelId="{085D97F0-3F0D-49A4-8E55-2E4A2BD26D38}" type="pres">
      <dgm:prSet presAssocID="{08481704-69FD-4F41-B826-3627822796B9}" presName="bkgdShape" presStyleLbl="node1" presStyleIdx="2" presStyleCnt="6"/>
      <dgm:spPr/>
    </dgm:pt>
    <dgm:pt modelId="{92A37344-378C-4A3A-BF19-93E76E578188}" type="pres">
      <dgm:prSet presAssocID="{08481704-69FD-4F41-B826-3627822796B9}" presName="nodeTx" presStyleLbl="node1" presStyleIdx="2" presStyleCnt="6">
        <dgm:presLayoutVars>
          <dgm:bulletEnabled val="1"/>
        </dgm:presLayoutVars>
      </dgm:prSet>
      <dgm:spPr/>
    </dgm:pt>
    <dgm:pt modelId="{5EC42CB3-89BB-4AFA-B425-9E460DF8D9A4}" type="pres">
      <dgm:prSet presAssocID="{08481704-69FD-4F41-B826-3627822796B9}" presName="invisiNode" presStyleLbl="node1" presStyleIdx="2" presStyleCnt="6"/>
      <dgm:spPr/>
    </dgm:pt>
    <dgm:pt modelId="{EE90F017-B72F-421A-AE33-81B47160EFE0}" type="pres">
      <dgm:prSet presAssocID="{08481704-69FD-4F41-B826-3627822796B9}" presName="imagNode" presStyleLbl="fgImgPlace1" presStyleIdx="2" presStyleCnt="6"/>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B5C892CE-57A9-477E-B372-36B37105E02E}" type="pres">
      <dgm:prSet presAssocID="{3132D5BB-CBF1-4765-B0D6-A02DFFC49913}" presName="sibTrans" presStyleLbl="sibTrans2D1" presStyleIdx="0" presStyleCnt="0"/>
      <dgm:spPr/>
    </dgm:pt>
    <dgm:pt modelId="{DD8D6CD7-FF5E-4A1A-9E60-40FDE9B29EA6}" type="pres">
      <dgm:prSet presAssocID="{210FD37B-EEF5-4294-B150-B10A5A936959}" presName="compNode" presStyleCnt="0"/>
      <dgm:spPr/>
    </dgm:pt>
    <dgm:pt modelId="{C02AC101-3B22-4977-BAB4-1A90FBF94D78}" type="pres">
      <dgm:prSet presAssocID="{210FD37B-EEF5-4294-B150-B10A5A936959}" presName="bkgdShape" presStyleLbl="node1" presStyleIdx="3" presStyleCnt="6"/>
      <dgm:spPr/>
    </dgm:pt>
    <dgm:pt modelId="{ADACF0C3-1679-4C5F-ACE2-14DBBCC4C413}" type="pres">
      <dgm:prSet presAssocID="{210FD37B-EEF5-4294-B150-B10A5A936959}" presName="nodeTx" presStyleLbl="node1" presStyleIdx="3" presStyleCnt="6">
        <dgm:presLayoutVars>
          <dgm:bulletEnabled val="1"/>
        </dgm:presLayoutVars>
      </dgm:prSet>
      <dgm:spPr/>
    </dgm:pt>
    <dgm:pt modelId="{24521418-98F0-4EBA-9580-9FBECDAB7E85}" type="pres">
      <dgm:prSet presAssocID="{210FD37B-EEF5-4294-B150-B10A5A936959}" presName="invisiNode" presStyleLbl="node1" presStyleIdx="3" presStyleCnt="6"/>
      <dgm:spPr/>
    </dgm:pt>
    <dgm:pt modelId="{6495AB2D-1279-47C2-A199-989FED31071D}" type="pres">
      <dgm:prSet presAssocID="{210FD37B-EEF5-4294-B150-B10A5A936959}" presName="imagNode" presStyleLbl="fgImgPlace1" presStyleIdx="3" presStyleCnt="6"/>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3F238DCD-187E-465A-BEC4-B6272B37E9B3}" type="pres">
      <dgm:prSet presAssocID="{8360851A-753B-4BC5-B5F5-466772976030}" presName="sibTrans" presStyleLbl="sibTrans2D1" presStyleIdx="0" presStyleCnt="0"/>
      <dgm:spPr/>
    </dgm:pt>
    <dgm:pt modelId="{D7D90AAC-DAA2-42CC-8571-0D8F4674A9DA}" type="pres">
      <dgm:prSet presAssocID="{622EDE84-299D-474C-9ECA-E1FF32411120}" presName="compNode" presStyleCnt="0"/>
      <dgm:spPr/>
    </dgm:pt>
    <dgm:pt modelId="{29696EE2-68ED-43FF-B804-22AE046111C3}" type="pres">
      <dgm:prSet presAssocID="{622EDE84-299D-474C-9ECA-E1FF32411120}" presName="bkgdShape" presStyleLbl="node1" presStyleIdx="4" presStyleCnt="6"/>
      <dgm:spPr/>
    </dgm:pt>
    <dgm:pt modelId="{D2056601-24D7-46D3-A955-9741315CCB43}" type="pres">
      <dgm:prSet presAssocID="{622EDE84-299D-474C-9ECA-E1FF32411120}" presName="nodeTx" presStyleLbl="node1" presStyleIdx="4" presStyleCnt="6">
        <dgm:presLayoutVars>
          <dgm:bulletEnabled val="1"/>
        </dgm:presLayoutVars>
      </dgm:prSet>
      <dgm:spPr/>
    </dgm:pt>
    <dgm:pt modelId="{EFE71534-65F3-4653-895A-CD1C9A6DADFB}" type="pres">
      <dgm:prSet presAssocID="{622EDE84-299D-474C-9ECA-E1FF32411120}" presName="invisiNode" presStyleLbl="node1" presStyleIdx="4" presStyleCnt="6"/>
      <dgm:spPr/>
    </dgm:pt>
    <dgm:pt modelId="{AD74BB30-C784-4BDF-9230-2E37466F1FA0}" type="pres">
      <dgm:prSet presAssocID="{622EDE84-299D-474C-9ECA-E1FF32411120}" presName="imagNode" presStyleLbl="fgImgPlace1" presStyleIdx="4" presStyleCnt="6"/>
      <dgm:spPr>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rytelling with solid fill"/>
        </a:ext>
      </dgm:extLst>
    </dgm:pt>
    <dgm:pt modelId="{F91C1553-A6D5-4DA6-920A-344592B04B34}" type="pres">
      <dgm:prSet presAssocID="{8CE44093-15E4-4B42-A73C-09EB22CE53E0}" presName="sibTrans" presStyleLbl="sibTrans2D1" presStyleIdx="0" presStyleCnt="0"/>
      <dgm:spPr/>
    </dgm:pt>
    <dgm:pt modelId="{DD284FC8-F005-4506-901D-93E9F40E9FCA}" type="pres">
      <dgm:prSet presAssocID="{5396A7B9-59D0-42B6-9AD9-DDFBF503E48B}" presName="compNode" presStyleCnt="0"/>
      <dgm:spPr/>
    </dgm:pt>
    <dgm:pt modelId="{E365119C-33EC-4543-92C4-6BCDA5FEBBAE}" type="pres">
      <dgm:prSet presAssocID="{5396A7B9-59D0-42B6-9AD9-DDFBF503E48B}" presName="bkgdShape" presStyleLbl="node1" presStyleIdx="5" presStyleCnt="6"/>
      <dgm:spPr/>
    </dgm:pt>
    <dgm:pt modelId="{E4EECEB1-E9BE-4A11-9A46-097D71FFD5B4}" type="pres">
      <dgm:prSet presAssocID="{5396A7B9-59D0-42B6-9AD9-DDFBF503E48B}" presName="nodeTx" presStyleLbl="node1" presStyleIdx="5" presStyleCnt="6">
        <dgm:presLayoutVars>
          <dgm:bulletEnabled val="1"/>
        </dgm:presLayoutVars>
      </dgm:prSet>
      <dgm:spPr/>
    </dgm:pt>
    <dgm:pt modelId="{D1FC980E-CC79-479B-80E1-4047EC3E1E13}" type="pres">
      <dgm:prSet presAssocID="{5396A7B9-59D0-42B6-9AD9-DDFBF503E48B}" presName="invisiNode" presStyleLbl="node1" presStyleIdx="5" presStyleCnt="6"/>
      <dgm:spPr/>
    </dgm:pt>
    <dgm:pt modelId="{0369B1E3-7DA2-47F3-8152-3677664D068D}" type="pres">
      <dgm:prSet presAssocID="{5396A7B9-59D0-42B6-9AD9-DDFBF503E48B}" presName="imagNode" presStyleLbl="fgImgPlace1" presStyleIdx="5" presStyleCnt="6"/>
      <dgm:spPr>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ral with solid fill"/>
        </a:ext>
      </dgm:extLst>
    </dgm:pt>
  </dgm:ptLst>
  <dgm:cxnLst>
    <dgm:cxn modelId="{D600B705-5193-4202-8BD3-1BC5033AB242}" srcId="{2F5E8D49-AB3E-4922-A501-4D5960D877E5}" destId="{F6C6B176-6CF2-4C17-B7D8-44C485563826}" srcOrd="1" destOrd="0" parTransId="{89336170-06E8-48E9-A60E-A8A0CAF920BE}" sibTransId="{EAC00250-6F01-4EDA-8FAF-F209396E3243}"/>
    <dgm:cxn modelId="{4495A20B-7181-4891-9655-5F8CDD6D88C0}" srcId="{210FD37B-EEF5-4294-B150-B10A5A936959}" destId="{E7271808-8BFF-468C-B61D-EAB4692687AD}" srcOrd="0" destOrd="0" parTransId="{99ECB5BB-EBF6-4390-94B4-BC459FF20B49}" sibTransId="{5CB843B3-11F7-496A-8022-397E65497E52}"/>
    <dgm:cxn modelId="{F066150D-89FA-421A-8891-532354F67463}" type="presOf" srcId="{AC094C44-D2D0-4CB4-8617-53B321936963}" destId="{C02AC101-3B22-4977-BAB4-1A90FBF94D78}" srcOrd="0" destOrd="4" presId="urn:microsoft.com/office/officeart/2005/8/layout/hList7"/>
    <dgm:cxn modelId="{06FADA1E-69DA-4051-94B5-518E88D5C4B1}" type="presOf" srcId="{3EEB8DA2-C4C8-4181-8699-2C0916828B73}" destId="{FBB9C0FA-CA64-4EAA-A9AE-68101D4D78CA}" srcOrd="1" destOrd="0" presId="urn:microsoft.com/office/officeart/2005/8/layout/hList7"/>
    <dgm:cxn modelId="{883A7320-8AAF-4628-890B-F31AB399D613}" type="presOf" srcId="{8CE44093-15E4-4B42-A73C-09EB22CE53E0}" destId="{F91C1553-A6D5-4DA6-920A-344592B04B34}" srcOrd="0" destOrd="0" presId="urn:microsoft.com/office/officeart/2005/8/layout/hList7"/>
    <dgm:cxn modelId="{54578520-50C5-4513-A464-4949B0BFA7FF}" type="presOf" srcId="{E7271808-8BFF-468C-B61D-EAB4692687AD}" destId="{ADACF0C3-1679-4C5F-ACE2-14DBBCC4C413}" srcOrd="1" destOrd="1" presId="urn:microsoft.com/office/officeart/2005/8/layout/hList7"/>
    <dgm:cxn modelId="{07B8D321-FB14-49D7-AE64-B5D83477F3B0}" type="presOf" srcId="{260415BF-EBC8-4ED0-A7D7-4B7EBFAB025E}" destId="{96081C56-E470-4251-BD78-F4575B540E5A}" srcOrd="0" destOrd="2" presId="urn:microsoft.com/office/officeart/2005/8/layout/hList7"/>
    <dgm:cxn modelId="{AE931A25-798F-4465-8F2A-F4F38B710644}" srcId="{622EDE84-299D-474C-9ECA-E1FF32411120}" destId="{964E0E83-BF4C-4547-8F64-E197B8A4718A}" srcOrd="0" destOrd="0" parTransId="{A2E764F3-86BE-4594-951E-66A5E50AAADE}" sibTransId="{03F2150E-6DDD-4C50-B02C-018D70D2AB7E}"/>
    <dgm:cxn modelId="{F2304328-6F95-4EA5-A0E8-BF4E2E33589D}" type="presOf" srcId="{6E4B5859-BE87-495F-BC94-AA9D9D525C48}" destId="{E4EECEB1-E9BE-4A11-9A46-097D71FFD5B4}" srcOrd="1" destOrd="1" presId="urn:microsoft.com/office/officeart/2005/8/layout/hList7"/>
    <dgm:cxn modelId="{83E84A2A-C8A8-4EBA-81DB-E3372650A9BB}" type="presOf" srcId="{BC39892B-9F4F-4187-8BCB-25458A0BAD14}" destId="{43748E40-D9D1-4655-815B-88891F808514}" srcOrd="0" destOrd="2" presId="urn:microsoft.com/office/officeart/2005/8/layout/hList7"/>
    <dgm:cxn modelId="{EC2D1F31-F54F-46F0-B7FF-908D24D5EF48}" type="presOf" srcId="{93653E89-A75E-4876-A4CA-3BB6456CC691}" destId="{C02AC101-3B22-4977-BAB4-1A90FBF94D78}" srcOrd="0" destOrd="2" presId="urn:microsoft.com/office/officeart/2005/8/layout/hList7"/>
    <dgm:cxn modelId="{B248BA33-534A-43CB-A004-C28378466F95}" type="presOf" srcId="{AC094C44-D2D0-4CB4-8617-53B321936963}" destId="{ADACF0C3-1679-4C5F-ACE2-14DBBCC4C413}" srcOrd="1" destOrd="4" presId="urn:microsoft.com/office/officeart/2005/8/layout/hList7"/>
    <dgm:cxn modelId="{31290237-B541-4220-80D3-72CB79FFE4C1}" type="presOf" srcId="{8360851A-753B-4BC5-B5F5-466772976030}" destId="{3F238DCD-187E-465A-BEC4-B6272B37E9B3}" srcOrd="0" destOrd="0" presId="urn:microsoft.com/office/officeart/2005/8/layout/hList7"/>
    <dgm:cxn modelId="{0E9A6737-4068-44F6-BC8C-104715A4AD9C}" type="presOf" srcId="{964E0E83-BF4C-4547-8F64-E197B8A4718A}" destId="{D2056601-24D7-46D3-A955-9741315CCB43}" srcOrd="1" destOrd="1" presId="urn:microsoft.com/office/officeart/2005/8/layout/hList7"/>
    <dgm:cxn modelId="{37E4333B-A15E-4DD0-85A8-55F9CBB51C46}" type="presOf" srcId="{C46CE280-D9A3-4450-816F-560006B52CB0}" destId="{43748E40-D9D1-4655-815B-88891F808514}" srcOrd="0" destOrd="1" presId="urn:microsoft.com/office/officeart/2005/8/layout/hList7"/>
    <dgm:cxn modelId="{962F4A3F-48E9-481E-967C-C5F95E38766D}" type="presOf" srcId="{260415BF-EBC8-4ED0-A7D7-4B7EBFAB025E}" destId="{3AE6C9AF-D961-4073-976F-D70FBB01925C}" srcOrd="1" destOrd="2" presId="urn:microsoft.com/office/officeart/2005/8/layout/hList7"/>
    <dgm:cxn modelId="{EA8B205B-66DD-4DFE-B1C5-00757CDD412F}" type="presOf" srcId="{F6C6B176-6CF2-4C17-B7D8-44C485563826}" destId="{3AE6C9AF-D961-4073-976F-D70FBB01925C}" srcOrd="1" destOrd="0" presId="urn:microsoft.com/office/officeart/2005/8/layout/hList7"/>
    <dgm:cxn modelId="{0CE0915D-999D-4E21-B5E8-D3F933AD5211}" type="presOf" srcId="{913D2D55-1904-4A23-8823-9A0FB0A75196}" destId="{43748E40-D9D1-4655-815B-88891F808514}" srcOrd="0" destOrd="3" presId="urn:microsoft.com/office/officeart/2005/8/layout/hList7"/>
    <dgm:cxn modelId="{483E2E41-EABD-40B1-B40C-AC86B9B4BD1A}" srcId="{210FD37B-EEF5-4294-B150-B10A5A936959}" destId="{D2A08E82-AC72-4E7B-B3F6-79349E782322}" srcOrd="2" destOrd="0" parTransId="{3F89D7D3-C188-48CD-9715-C5697F18902C}" sibTransId="{7ECC8787-5017-494D-82EC-FC4436C98B95}"/>
    <dgm:cxn modelId="{97DA7365-618C-4695-B85A-B16B0CC1C3D0}" srcId="{210FD37B-EEF5-4294-B150-B10A5A936959}" destId="{93653E89-A75E-4876-A4CA-3BB6456CC691}" srcOrd="1" destOrd="0" parTransId="{147D90A8-542A-47FB-822A-4E56C292AD97}" sibTransId="{255FF3EA-3F59-481D-BDD6-3C115CA13960}"/>
    <dgm:cxn modelId="{16D2F165-1543-4729-AB02-E3308C86D867}" type="presOf" srcId="{F6C6B176-6CF2-4C17-B7D8-44C485563826}" destId="{96081C56-E470-4251-BD78-F4575B540E5A}" srcOrd="0" destOrd="0" presId="urn:microsoft.com/office/officeart/2005/8/layout/hList7"/>
    <dgm:cxn modelId="{C4BCA667-B487-4D23-82AE-CF9040428556}" type="presOf" srcId="{5396A7B9-59D0-42B6-9AD9-DDFBF503E48B}" destId="{E365119C-33EC-4543-92C4-6BCDA5FEBBAE}" srcOrd="0" destOrd="0" presId="urn:microsoft.com/office/officeart/2005/8/layout/hList7"/>
    <dgm:cxn modelId="{9F925648-E513-4109-9076-EC93FFF89F92}" type="presOf" srcId="{D2A08E82-AC72-4E7B-B3F6-79349E782322}" destId="{ADACF0C3-1679-4C5F-ACE2-14DBBCC4C413}" srcOrd="1" destOrd="3" presId="urn:microsoft.com/office/officeart/2005/8/layout/hList7"/>
    <dgm:cxn modelId="{31473269-2F6A-41C7-834C-8A1A5449CA73}" type="presOf" srcId="{3CE132CC-4C09-4D08-933E-CC4402186A4D}" destId="{3AE6C9AF-D961-4073-976F-D70FBB01925C}" srcOrd="1" destOrd="1" presId="urn:microsoft.com/office/officeart/2005/8/layout/hList7"/>
    <dgm:cxn modelId="{AE802F4A-F5B6-4A7C-A0D9-BF06FAA3516F}" type="presOf" srcId="{08481704-69FD-4F41-B826-3627822796B9}" destId="{085D97F0-3F0D-49A4-8E55-2E4A2BD26D38}" srcOrd="0" destOrd="0" presId="urn:microsoft.com/office/officeart/2005/8/layout/hList7"/>
    <dgm:cxn modelId="{1847474B-0D83-47AE-A42E-762F89FBCD16}" type="presOf" srcId="{E7271808-8BFF-468C-B61D-EAB4692687AD}" destId="{C02AC101-3B22-4977-BAB4-1A90FBF94D78}" srcOrd="0" destOrd="1" presId="urn:microsoft.com/office/officeart/2005/8/layout/hList7"/>
    <dgm:cxn modelId="{472C696C-35DE-40D4-886B-7ECB907E188B}" type="presOf" srcId="{BC39892B-9F4F-4187-8BCB-25458A0BAD14}" destId="{FBB9C0FA-CA64-4EAA-A9AE-68101D4D78CA}" srcOrd="1" destOrd="2" presId="urn:microsoft.com/office/officeart/2005/8/layout/hList7"/>
    <dgm:cxn modelId="{485AF44C-E037-4C4A-9A89-3C8E1A8A0C99}" srcId="{F6C6B176-6CF2-4C17-B7D8-44C485563826}" destId="{39833592-447A-467A-8676-59BC947651F3}" srcOrd="2" destOrd="0" parTransId="{0CC38ECF-4FAF-4A3E-B7B7-F1DD5EBB36FA}" sibTransId="{23DB1C89-1EF4-4D9E-BCB1-9CF728553807}"/>
    <dgm:cxn modelId="{87087F51-C014-4144-B215-28A81D83335E}" type="presOf" srcId="{08481704-69FD-4F41-B826-3627822796B9}" destId="{92A37344-378C-4A3A-BF19-93E76E578188}" srcOrd="1" destOrd="0" presId="urn:microsoft.com/office/officeart/2005/8/layout/hList7"/>
    <dgm:cxn modelId="{68F5EC53-EDD5-4BBC-AF1A-781FB259225F}" srcId="{08481704-69FD-4F41-B826-3627822796B9}" destId="{D40DE2BE-0081-4CC3-89BD-F20ADD724B66}" srcOrd="0" destOrd="0" parTransId="{FA170A82-6F1C-4EA1-9F3F-28045C5DBD6B}" sibTransId="{67B605D0-4F30-4AD9-B4FD-6EBBDDFEA3AF}"/>
    <dgm:cxn modelId="{D8D0B274-BD12-4B0B-9BEC-E8F6FE7DC1C1}" srcId="{3EEB8DA2-C4C8-4181-8699-2C0916828B73}" destId="{C5A98C1A-F012-4E74-97F0-D406560FBE6B}" srcOrd="3" destOrd="0" parTransId="{626D7CC3-8FB9-450D-94CA-68111FDDBDFA}" sibTransId="{28F32C33-9F34-4FFF-AF2C-E393BEAD7043}"/>
    <dgm:cxn modelId="{E8882376-205F-4F02-8854-54F485C8B4AD}" srcId="{2F5E8D49-AB3E-4922-A501-4D5960D877E5}" destId="{3EEB8DA2-C4C8-4181-8699-2C0916828B73}" srcOrd="0" destOrd="0" parTransId="{58791266-6932-4A76-BC32-25C921E2CD4B}" sibTransId="{D9719ED5-B12D-4C8A-B382-9E2ECAC7D575}"/>
    <dgm:cxn modelId="{F0A59D77-3F30-4565-A4EB-0C3094B0DA64}" type="presOf" srcId="{913D2D55-1904-4A23-8823-9A0FB0A75196}" destId="{FBB9C0FA-CA64-4EAA-A9AE-68101D4D78CA}" srcOrd="1" destOrd="3" presId="urn:microsoft.com/office/officeart/2005/8/layout/hList7"/>
    <dgm:cxn modelId="{B2E39D77-0DB4-4373-9A0A-83BB99D2CBF7}" type="presOf" srcId="{D40DE2BE-0081-4CC3-89BD-F20ADD724B66}" destId="{085D97F0-3F0D-49A4-8E55-2E4A2BD26D38}" srcOrd="0" destOrd="1" presId="urn:microsoft.com/office/officeart/2005/8/layout/hList7"/>
    <dgm:cxn modelId="{49587178-E421-4AF5-81CD-93C218F5A18D}" type="presOf" srcId="{210FD37B-EEF5-4294-B150-B10A5A936959}" destId="{C02AC101-3B22-4977-BAB4-1A90FBF94D78}" srcOrd="0" destOrd="0" presId="urn:microsoft.com/office/officeart/2005/8/layout/hList7"/>
    <dgm:cxn modelId="{BF818259-4BEC-4C7A-9978-C19DDF73E192}" srcId="{2F5E8D49-AB3E-4922-A501-4D5960D877E5}" destId="{210FD37B-EEF5-4294-B150-B10A5A936959}" srcOrd="3" destOrd="0" parTransId="{2D42BB45-8DD5-41D6-9DC9-FB68CD858144}" sibTransId="{8360851A-753B-4BC5-B5F5-466772976030}"/>
    <dgm:cxn modelId="{0773CC7A-C7E9-4ABB-A5B8-5E9100CF2E90}" type="presOf" srcId="{3CE132CC-4C09-4D08-933E-CC4402186A4D}" destId="{96081C56-E470-4251-BD78-F4575B540E5A}" srcOrd="0" destOrd="1" presId="urn:microsoft.com/office/officeart/2005/8/layout/hList7"/>
    <dgm:cxn modelId="{DA407D7B-1FB4-49E9-90B0-92A5AA0EE5E6}" type="presOf" srcId="{5396A7B9-59D0-42B6-9AD9-DDFBF503E48B}" destId="{E4EECEB1-E9BE-4A11-9A46-097D71FFD5B4}" srcOrd="1" destOrd="0" presId="urn:microsoft.com/office/officeart/2005/8/layout/hList7"/>
    <dgm:cxn modelId="{D85B6385-42B0-42AA-B937-7B238953EAC1}" srcId="{F6C6B176-6CF2-4C17-B7D8-44C485563826}" destId="{260415BF-EBC8-4ED0-A7D7-4B7EBFAB025E}" srcOrd="1" destOrd="0" parTransId="{A883D114-EEBF-44E3-AABB-99A6130245BF}" sibTransId="{25707406-D99B-4521-BED4-FE93BB147253}"/>
    <dgm:cxn modelId="{47F93C8A-50A3-4E6A-9CBF-93EB840A0D39}" srcId="{F6C6B176-6CF2-4C17-B7D8-44C485563826}" destId="{3CE132CC-4C09-4D08-933E-CC4402186A4D}" srcOrd="0" destOrd="0" parTransId="{E3E6B6F9-D692-4FD1-B408-9D814D42500E}" sibTransId="{FAFBF32F-00B5-4097-B6D8-B5025222DCB9}"/>
    <dgm:cxn modelId="{3885218D-4F99-4B0B-839A-941A1B24D519}" type="presOf" srcId="{D9719ED5-B12D-4C8A-B382-9E2ECAC7D575}" destId="{4DB9E51B-A37B-4484-95C8-993DCAE0DB72}" srcOrd="0" destOrd="0" presId="urn:microsoft.com/office/officeart/2005/8/layout/hList7"/>
    <dgm:cxn modelId="{94934E8D-C63C-4C4E-BFCB-A8584E81C033}" type="presOf" srcId="{39833592-447A-467A-8676-59BC947651F3}" destId="{96081C56-E470-4251-BD78-F4575B540E5A}" srcOrd="0" destOrd="3" presId="urn:microsoft.com/office/officeart/2005/8/layout/hList7"/>
    <dgm:cxn modelId="{572C8F93-1D6A-4B8E-A6BC-151F97B0E181}" type="presOf" srcId="{C46CE280-D9A3-4450-816F-560006B52CB0}" destId="{FBB9C0FA-CA64-4EAA-A9AE-68101D4D78CA}" srcOrd="1" destOrd="1" presId="urn:microsoft.com/office/officeart/2005/8/layout/hList7"/>
    <dgm:cxn modelId="{04DE5894-D801-4152-B4C7-B42DDCA48158}" srcId="{2F5E8D49-AB3E-4922-A501-4D5960D877E5}" destId="{08481704-69FD-4F41-B826-3627822796B9}" srcOrd="2" destOrd="0" parTransId="{6C749C97-5B79-4571-9FEF-8A0AF57A6298}" sibTransId="{3132D5BB-CBF1-4765-B0D6-A02DFFC49913}"/>
    <dgm:cxn modelId="{F0B0909E-1C8F-47B6-8493-071263D3DE15}" srcId="{3EEB8DA2-C4C8-4181-8699-2C0916828B73}" destId="{BC39892B-9F4F-4187-8BCB-25458A0BAD14}" srcOrd="1" destOrd="0" parTransId="{8D1A0F1F-D778-495A-85E0-041CF44B86FD}" sibTransId="{9A6004DA-1D75-4121-BE5C-26BEFB33262B}"/>
    <dgm:cxn modelId="{57FFEF9E-2E34-4244-914A-52CA559933A7}" type="presOf" srcId="{2F5E8D49-AB3E-4922-A501-4D5960D877E5}" destId="{86CF1A64-E1CC-428D-AD99-9EE9E5DEC04A}" srcOrd="0" destOrd="0" presId="urn:microsoft.com/office/officeart/2005/8/layout/hList7"/>
    <dgm:cxn modelId="{DFFBC59F-C3A2-426E-B5CA-982AC3F1289C}" type="presOf" srcId="{EAC00250-6F01-4EDA-8FAF-F209396E3243}" destId="{E26BD9D5-BE8E-4E38-A23E-D7E2969DFCC1}" srcOrd="0" destOrd="0" presId="urn:microsoft.com/office/officeart/2005/8/layout/hList7"/>
    <dgm:cxn modelId="{6E63ADA4-C652-4A92-B8DB-8DFA4292A2DB}" type="presOf" srcId="{D40DE2BE-0081-4CC3-89BD-F20ADD724B66}" destId="{92A37344-378C-4A3A-BF19-93E76E578188}" srcOrd="1" destOrd="1" presId="urn:microsoft.com/office/officeart/2005/8/layout/hList7"/>
    <dgm:cxn modelId="{92C8B2A4-C07F-4D71-8168-23C22E8A6C82}" type="presOf" srcId="{964E0E83-BF4C-4547-8F64-E197B8A4718A}" destId="{29696EE2-68ED-43FF-B804-22AE046111C3}" srcOrd="0" destOrd="1" presId="urn:microsoft.com/office/officeart/2005/8/layout/hList7"/>
    <dgm:cxn modelId="{83A471A6-FE5E-4C2E-A134-3BA87DB96591}" srcId="{F6C6B176-6CF2-4C17-B7D8-44C485563826}" destId="{23184900-8ADA-4E68-9DB2-4AE0DA26EFDA}" srcOrd="3" destOrd="0" parTransId="{C447F7BD-C4FB-451F-BDDA-6E6AB77179EF}" sibTransId="{70F9EB37-61C3-45A0-B7F0-4699A3C13EE5}"/>
    <dgm:cxn modelId="{3DEAF6AB-74CF-456C-8817-CDBA3E6E2CAD}" type="presOf" srcId="{622EDE84-299D-474C-9ECA-E1FF32411120}" destId="{29696EE2-68ED-43FF-B804-22AE046111C3}" srcOrd="0" destOrd="0" presId="urn:microsoft.com/office/officeart/2005/8/layout/hList7"/>
    <dgm:cxn modelId="{F45741AD-36AD-495B-839A-6EB4037F41CC}" type="presOf" srcId="{D2A08E82-AC72-4E7B-B3F6-79349E782322}" destId="{C02AC101-3B22-4977-BAB4-1A90FBF94D78}" srcOrd="0" destOrd="3" presId="urn:microsoft.com/office/officeart/2005/8/layout/hList7"/>
    <dgm:cxn modelId="{E2BE7FB4-C917-4D91-B633-BFD0AF5C4497}" type="presOf" srcId="{39833592-447A-467A-8676-59BC947651F3}" destId="{3AE6C9AF-D961-4073-976F-D70FBB01925C}" srcOrd="1" destOrd="3" presId="urn:microsoft.com/office/officeart/2005/8/layout/hList7"/>
    <dgm:cxn modelId="{445A8EB8-30A8-4CE2-A3A9-E53A92FB79C4}" type="presOf" srcId="{3132D5BB-CBF1-4765-B0D6-A02DFFC49913}" destId="{B5C892CE-57A9-477E-B372-36B37105E02E}" srcOrd="0" destOrd="0" presId="urn:microsoft.com/office/officeart/2005/8/layout/hList7"/>
    <dgm:cxn modelId="{E46F39BD-DCC9-45EE-B8D5-9714E86A3E26}" srcId="{2F5E8D49-AB3E-4922-A501-4D5960D877E5}" destId="{622EDE84-299D-474C-9ECA-E1FF32411120}" srcOrd="4" destOrd="0" parTransId="{E265DA59-BEC7-45F9-A051-70BB5D104501}" sibTransId="{8CE44093-15E4-4B42-A73C-09EB22CE53E0}"/>
    <dgm:cxn modelId="{2D0617BE-308C-4061-8EAC-19C6ECF79E9A}" srcId="{2F5E8D49-AB3E-4922-A501-4D5960D877E5}" destId="{5396A7B9-59D0-42B6-9AD9-DDFBF503E48B}" srcOrd="5" destOrd="0" parTransId="{A8097327-715D-43D6-B7FE-34052923B096}" sibTransId="{3DC5F64D-3D12-47CD-A18E-580318B563D6}"/>
    <dgm:cxn modelId="{2D6843C3-EFA5-438E-BC10-25F03B279C1C}" srcId="{5396A7B9-59D0-42B6-9AD9-DDFBF503E48B}" destId="{6E4B5859-BE87-495F-BC94-AA9D9D525C48}" srcOrd="0" destOrd="0" parTransId="{D7BBE7ED-723F-47EC-A8CA-9E99821365C9}" sibTransId="{469690C6-B4E3-4303-8179-E3BDB8B98ED7}"/>
    <dgm:cxn modelId="{A6A4F3C3-0CCE-43D1-AC2A-49E5AD43352D}" srcId="{3EEB8DA2-C4C8-4181-8699-2C0916828B73}" destId="{C46CE280-D9A3-4450-816F-560006B52CB0}" srcOrd="0" destOrd="0" parTransId="{7186F174-A272-499D-AE28-56F9322815B3}" sibTransId="{6B4D3DD9-043E-439B-A8C8-C0A1BE39C241}"/>
    <dgm:cxn modelId="{290F8ACE-859C-491A-A8EF-133EF863F267}" type="presOf" srcId="{210FD37B-EEF5-4294-B150-B10A5A936959}" destId="{ADACF0C3-1679-4C5F-ACE2-14DBBCC4C413}" srcOrd="1" destOrd="0" presId="urn:microsoft.com/office/officeart/2005/8/layout/hList7"/>
    <dgm:cxn modelId="{7CC035D4-0653-4952-8C37-DBF6B6DA3F83}" type="presOf" srcId="{23184900-8ADA-4E68-9DB2-4AE0DA26EFDA}" destId="{96081C56-E470-4251-BD78-F4575B540E5A}" srcOrd="0" destOrd="4" presId="urn:microsoft.com/office/officeart/2005/8/layout/hList7"/>
    <dgm:cxn modelId="{D2FDADE1-8309-4EBD-83F7-CDD3D7293F29}" type="presOf" srcId="{93653E89-A75E-4876-A4CA-3BB6456CC691}" destId="{ADACF0C3-1679-4C5F-ACE2-14DBBCC4C413}" srcOrd="1" destOrd="2" presId="urn:microsoft.com/office/officeart/2005/8/layout/hList7"/>
    <dgm:cxn modelId="{FC9B0CE5-340A-484E-B9DA-DF4E94597A50}" type="presOf" srcId="{23184900-8ADA-4E68-9DB2-4AE0DA26EFDA}" destId="{3AE6C9AF-D961-4073-976F-D70FBB01925C}" srcOrd="1" destOrd="4" presId="urn:microsoft.com/office/officeart/2005/8/layout/hList7"/>
    <dgm:cxn modelId="{B881D0E5-AD14-48AD-98FC-89EFEFC61C5D}" type="presOf" srcId="{C5A98C1A-F012-4E74-97F0-D406560FBE6B}" destId="{43748E40-D9D1-4655-815B-88891F808514}" srcOrd="0" destOrd="4" presId="urn:microsoft.com/office/officeart/2005/8/layout/hList7"/>
    <dgm:cxn modelId="{883691E7-D131-430B-926C-B9D6EF7DF520}" type="presOf" srcId="{622EDE84-299D-474C-9ECA-E1FF32411120}" destId="{D2056601-24D7-46D3-A955-9741315CCB43}" srcOrd="1" destOrd="0" presId="urn:microsoft.com/office/officeart/2005/8/layout/hList7"/>
    <dgm:cxn modelId="{F15DF4E7-34BB-43AB-9832-DD8FD3B38AEF}" type="presOf" srcId="{6E4B5859-BE87-495F-BC94-AA9D9D525C48}" destId="{E365119C-33EC-4543-92C4-6BCDA5FEBBAE}" srcOrd="0" destOrd="1" presId="urn:microsoft.com/office/officeart/2005/8/layout/hList7"/>
    <dgm:cxn modelId="{CAA516E8-FF62-46EA-8F0B-331433660A51}" type="presOf" srcId="{3EEB8DA2-C4C8-4181-8699-2C0916828B73}" destId="{43748E40-D9D1-4655-815B-88891F808514}" srcOrd="0" destOrd="0" presId="urn:microsoft.com/office/officeart/2005/8/layout/hList7"/>
    <dgm:cxn modelId="{696726EA-AFDE-4479-8986-BBDAD4D52E08}" type="presOf" srcId="{C5A98C1A-F012-4E74-97F0-D406560FBE6B}" destId="{FBB9C0FA-CA64-4EAA-A9AE-68101D4D78CA}" srcOrd="1" destOrd="4" presId="urn:microsoft.com/office/officeart/2005/8/layout/hList7"/>
    <dgm:cxn modelId="{5322CCF0-CAB9-4C95-B795-13D5EB0D72F1}" srcId="{3EEB8DA2-C4C8-4181-8699-2C0916828B73}" destId="{913D2D55-1904-4A23-8823-9A0FB0A75196}" srcOrd="2" destOrd="0" parTransId="{43E9F4EC-54A0-4683-B336-A27CFF73457F}" sibTransId="{A5347862-D359-4651-8ABD-0DDDC5854B34}"/>
    <dgm:cxn modelId="{5E0121FC-8C2C-450A-878A-C20C1C271A50}" srcId="{210FD37B-EEF5-4294-B150-B10A5A936959}" destId="{AC094C44-D2D0-4CB4-8617-53B321936963}" srcOrd="3" destOrd="0" parTransId="{07AD9D82-EC4B-4A87-9397-F652D6861709}" sibTransId="{A9191D69-6A32-4EB8-99E6-73D02274056B}"/>
    <dgm:cxn modelId="{31522A38-5291-492F-B46E-75F86D9C3B33}" type="presParOf" srcId="{86CF1A64-E1CC-428D-AD99-9EE9E5DEC04A}" destId="{F7DBCA3E-BE5C-4989-98FB-88E4BEA65946}" srcOrd="0" destOrd="0" presId="urn:microsoft.com/office/officeart/2005/8/layout/hList7"/>
    <dgm:cxn modelId="{349D9DCC-1B28-43CF-A859-85014BF54B90}" type="presParOf" srcId="{86CF1A64-E1CC-428D-AD99-9EE9E5DEC04A}" destId="{EA8F5194-A85E-4601-AB7C-E7C17C3CD12A}" srcOrd="1" destOrd="0" presId="urn:microsoft.com/office/officeart/2005/8/layout/hList7"/>
    <dgm:cxn modelId="{69330303-0089-47DE-8273-E177F92C4B38}" type="presParOf" srcId="{EA8F5194-A85E-4601-AB7C-E7C17C3CD12A}" destId="{DEA14749-4CED-4CE7-8B54-5DE4A781FF22}" srcOrd="0" destOrd="0" presId="urn:microsoft.com/office/officeart/2005/8/layout/hList7"/>
    <dgm:cxn modelId="{9D84F253-5057-47E0-B13B-A71D80A19993}" type="presParOf" srcId="{DEA14749-4CED-4CE7-8B54-5DE4A781FF22}" destId="{43748E40-D9D1-4655-815B-88891F808514}" srcOrd="0" destOrd="0" presId="urn:microsoft.com/office/officeart/2005/8/layout/hList7"/>
    <dgm:cxn modelId="{79D5F4FA-3A2A-4025-8469-B99FF8627969}" type="presParOf" srcId="{DEA14749-4CED-4CE7-8B54-5DE4A781FF22}" destId="{FBB9C0FA-CA64-4EAA-A9AE-68101D4D78CA}" srcOrd="1" destOrd="0" presId="urn:microsoft.com/office/officeart/2005/8/layout/hList7"/>
    <dgm:cxn modelId="{B2BD23A4-CE7D-493F-9771-C898D51D0786}" type="presParOf" srcId="{DEA14749-4CED-4CE7-8B54-5DE4A781FF22}" destId="{5CE07E1A-9B85-42DC-9BCB-D4AD2BE73C47}" srcOrd="2" destOrd="0" presId="urn:microsoft.com/office/officeart/2005/8/layout/hList7"/>
    <dgm:cxn modelId="{624242A5-242C-4143-9BFF-53556C81D163}" type="presParOf" srcId="{DEA14749-4CED-4CE7-8B54-5DE4A781FF22}" destId="{F3AFDE45-E780-404A-A4CB-2A7B2F5F3AA9}" srcOrd="3" destOrd="0" presId="urn:microsoft.com/office/officeart/2005/8/layout/hList7"/>
    <dgm:cxn modelId="{70C303B6-B770-4FF1-8B7F-248A79BA5EC5}" type="presParOf" srcId="{EA8F5194-A85E-4601-AB7C-E7C17C3CD12A}" destId="{4DB9E51B-A37B-4484-95C8-993DCAE0DB72}" srcOrd="1" destOrd="0" presId="urn:microsoft.com/office/officeart/2005/8/layout/hList7"/>
    <dgm:cxn modelId="{D7E26D7B-D47F-462A-8139-0EB362AC7C7F}" type="presParOf" srcId="{EA8F5194-A85E-4601-AB7C-E7C17C3CD12A}" destId="{624145AE-E989-4E20-A0B7-9BA18E05F68F}" srcOrd="2" destOrd="0" presId="urn:microsoft.com/office/officeart/2005/8/layout/hList7"/>
    <dgm:cxn modelId="{404B7CEE-805A-44DC-A3B3-70BF5C102FF5}" type="presParOf" srcId="{624145AE-E989-4E20-A0B7-9BA18E05F68F}" destId="{96081C56-E470-4251-BD78-F4575B540E5A}" srcOrd="0" destOrd="0" presId="urn:microsoft.com/office/officeart/2005/8/layout/hList7"/>
    <dgm:cxn modelId="{D222D02B-8D22-456D-9E33-C3A61336AAC9}" type="presParOf" srcId="{624145AE-E989-4E20-A0B7-9BA18E05F68F}" destId="{3AE6C9AF-D961-4073-976F-D70FBB01925C}" srcOrd="1" destOrd="0" presId="urn:microsoft.com/office/officeart/2005/8/layout/hList7"/>
    <dgm:cxn modelId="{41DA67C1-5F04-49CA-AA53-72B4611C5ADB}" type="presParOf" srcId="{624145AE-E989-4E20-A0B7-9BA18E05F68F}" destId="{377096FA-270B-4381-885F-7416EF80A8E5}" srcOrd="2" destOrd="0" presId="urn:microsoft.com/office/officeart/2005/8/layout/hList7"/>
    <dgm:cxn modelId="{4E82176F-EF42-4338-A477-7807806BB181}" type="presParOf" srcId="{624145AE-E989-4E20-A0B7-9BA18E05F68F}" destId="{A7BCCF53-E3EF-4F1A-A5AD-29672C2D350A}" srcOrd="3" destOrd="0" presId="urn:microsoft.com/office/officeart/2005/8/layout/hList7"/>
    <dgm:cxn modelId="{EAE282BA-D5C9-4C1D-B0FD-5024D32017B6}" type="presParOf" srcId="{EA8F5194-A85E-4601-AB7C-E7C17C3CD12A}" destId="{E26BD9D5-BE8E-4E38-A23E-D7E2969DFCC1}" srcOrd="3" destOrd="0" presId="urn:microsoft.com/office/officeart/2005/8/layout/hList7"/>
    <dgm:cxn modelId="{D3F406E9-6E1A-4EC6-9C13-5018B0350B7C}" type="presParOf" srcId="{EA8F5194-A85E-4601-AB7C-E7C17C3CD12A}" destId="{92743317-6742-4A53-8D83-6EE974AA5099}" srcOrd="4" destOrd="0" presId="urn:microsoft.com/office/officeart/2005/8/layout/hList7"/>
    <dgm:cxn modelId="{BB651F6E-2936-4C6E-A1E4-EB69F9A129CE}" type="presParOf" srcId="{92743317-6742-4A53-8D83-6EE974AA5099}" destId="{085D97F0-3F0D-49A4-8E55-2E4A2BD26D38}" srcOrd="0" destOrd="0" presId="urn:microsoft.com/office/officeart/2005/8/layout/hList7"/>
    <dgm:cxn modelId="{133CADC6-18DE-4AC9-BF24-1297077CF509}" type="presParOf" srcId="{92743317-6742-4A53-8D83-6EE974AA5099}" destId="{92A37344-378C-4A3A-BF19-93E76E578188}" srcOrd="1" destOrd="0" presId="urn:microsoft.com/office/officeart/2005/8/layout/hList7"/>
    <dgm:cxn modelId="{8E910B99-1ED6-4BC7-A03F-CAB748CFFE59}" type="presParOf" srcId="{92743317-6742-4A53-8D83-6EE974AA5099}" destId="{5EC42CB3-89BB-4AFA-B425-9E460DF8D9A4}" srcOrd="2" destOrd="0" presId="urn:microsoft.com/office/officeart/2005/8/layout/hList7"/>
    <dgm:cxn modelId="{66C3C319-53E1-46D8-AEA6-147E9B1847D8}" type="presParOf" srcId="{92743317-6742-4A53-8D83-6EE974AA5099}" destId="{EE90F017-B72F-421A-AE33-81B47160EFE0}" srcOrd="3" destOrd="0" presId="urn:microsoft.com/office/officeart/2005/8/layout/hList7"/>
    <dgm:cxn modelId="{1786790B-99EA-401F-B5D4-3DCB18BB82DE}" type="presParOf" srcId="{EA8F5194-A85E-4601-AB7C-E7C17C3CD12A}" destId="{B5C892CE-57A9-477E-B372-36B37105E02E}" srcOrd="5" destOrd="0" presId="urn:microsoft.com/office/officeart/2005/8/layout/hList7"/>
    <dgm:cxn modelId="{0FEBCA96-D88D-48DC-94C1-8EB2FB0CA360}" type="presParOf" srcId="{EA8F5194-A85E-4601-AB7C-E7C17C3CD12A}" destId="{DD8D6CD7-FF5E-4A1A-9E60-40FDE9B29EA6}" srcOrd="6" destOrd="0" presId="urn:microsoft.com/office/officeart/2005/8/layout/hList7"/>
    <dgm:cxn modelId="{0C2DC7E2-9BA5-4238-B07A-A4206875505D}" type="presParOf" srcId="{DD8D6CD7-FF5E-4A1A-9E60-40FDE9B29EA6}" destId="{C02AC101-3B22-4977-BAB4-1A90FBF94D78}" srcOrd="0" destOrd="0" presId="urn:microsoft.com/office/officeart/2005/8/layout/hList7"/>
    <dgm:cxn modelId="{B60A0A80-E88F-4791-B9A8-A1818EF636D4}" type="presParOf" srcId="{DD8D6CD7-FF5E-4A1A-9E60-40FDE9B29EA6}" destId="{ADACF0C3-1679-4C5F-ACE2-14DBBCC4C413}" srcOrd="1" destOrd="0" presId="urn:microsoft.com/office/officeart/2005/8/layout/hList7"/>
    <dgm:cxn modelId="{116FC12B-24E8-4FE8-A4CB-7FEEA5FE5A25}" type="presParOf" srcId="{DD8D6CD7-FF5E-4A1A-9E60-40FDE9B29EA6}" destId="{24521418-98F0-4EBA-9580-9FBECDAB7E85}" srcOrd="2" destOrd="0" presId="urn:microsoft.com/office/officeart/2005/8/layout/hList7"/>
    <dgm:cxn modelId="{71D249E8-0426-475A-85F1-89F739BCF113}" type="presParOf" srcId="{DD8D6CD7-FF5E-4A1A-9E60-40FDE9B29EA6}" destId="{6495AB2D-1279-47C2-A199-989FED31071D}" srcOrd="3" destOrd="0" presId="urn:microsoft.com/office/officeart/2005/8/layout/hList7"/>
    <dgm:cxn modelId="{520D1CCC-E28F-4DEB-A23A-E5D1900F0DA0}" type="presParOf" srcId="{EA8F5194-A85E-4601-AB7C-E7C17C3CD12A}" destId="{3F238DCD-187E-465A-BEC4-B6272B37E9B3}" srcOrd="7" destOrd="0" presId="urn:microsoft.com/office/officeart/2005/8/layout/hList7"/>
    <dgm:cxn modelId="{09AEC9E4-FBB5-42AD-8280-BA4C3F56F704}" type="presParOf" srcId="{EA8F5194-A85E-4601-AB7C-E7C17C3CD12A}" destId="{D7D90AAC-DAA2-42CC-8571-0D8F4674A9DA}" srcOrd="8" destOrd="0" presId="urn:microsoft.com/office/officeart/2005/8/layout/hList7"/>
    <dgm:cxn modelId="{B5C29485-0507-45AE-8C74-42B6E6845011}" type="presParOf" srcId="{D7D90AAC-DAA2-42CC-8571-0D8F4674A9DA}" destId="{29696EE2-68ED-43FF-B804-22AE046111C3}" srcOrd="0" destOrd="0" presId="urn:microsoft.com/office/officeart/2005/8/layout/hList7"/>
    <dgm:cxn modelId="{F51B8F22-A63F-4B0C-9A01-0E014CA2A988}" type="presParOf" srcId="{D7D90AAC-DAA2-42CC-8571-0D8F4674A9DA}" destId="{D2056601-24D7-46D3-A955-9741315CCB43}" srcOrd="1" destOrd="0" presId="urn:microsoft.com/office/officeart/2005/8/layout/hList7"/>
    <dgm:cxn modelId="{5372A813-BD42-4893-8C2A-7885B6A1F33E}" type="presParOf" srcId="{D7D90AAC-DAA2-42CC-8571-0D8F4674A9DA}" destId="{EFE71534-65F3-4653-895A-CD1C9A6DADFB}" srcOrd="2" destOrd="0" presId="urn:microsoft.com/office/officeart/2005/8/layout/hList7"/>
    <dgm:cxn modelId="{BAA09458-C992-4053-8149-66AF27B324BF}" type="presParOf" srcId="{D7D90AAC-DAA2-42CC-8571-0D8F4674A9DA}" destId="{AD74BB30-C784-4BDF-9230-2E37466F1FA0}" srcOrd="3" destOrd="0" presId="urn:microsoft.com/office/officeart/2005/8/layout/hList7"/>
    <dgm:cxn modelId="{B9F2B381-63F6-440C-9391-428F24836DE3}" type="presParOf" srcId="{EA8F5194-A85E-4601-AB7C-E7C17C3CD12A}" destId="{F91C1553-A6D5-4DA6-920A-344592B04B34}" srcOrd="9" destOrd="0" presId="urn:microsoft.com/office/officeart/2005/8/layout/hList7"/>
    <dgm:cxn modelId="{BDC4B33F-F06E-4A19-A7BC-D05BD62A87BB}" type="presParOf" srcId="{EA8F5194-A85E-4601-AB7C-E7C17C3CD12A}" destId="{DD284FC8-F005-4506-901D-93E9F40E9FCA}" srcOrd="10" destOrd="0" presId="urn:microsoft.com/office/officeart/2005/8/layout/hList7"/>
    <dgm:cxn modelId="{A9099352-6DDF-432C-89F8-929EEE8A895D}" type="presParOf" srcId="{DD284FC8-F005-4506-901D-93E9F40E9FCA}" destId="{E365119C-33EC-4543-92C4-6BCDA5FEBBAE}" srcOrd="0" destOrd="0" presId="urn:microsoft.com/office/officeart/2005/8/layout/hList7"/>
    <dgm:cxn modelId="{64F0CF4B-2E58-44BC-A331-1F501D113139}" type="presParOf" srcId="{DD284FC8-F005-4506-901D-93E9F40E9FCA}" destId="{E4EECEB1-E9BE-4A11-9A46-097D71FFD5B4}" srcOrd="1" destOrd="0" presId="urn:microsoft.com/office/officeart/2005/8/layout/hList7"/>
    <dgm:cxn modelId="{1CF0E0CB-ABCA-44F0-98A8-85884F3ED3AD}" type="presParOf" srcId="{DD284FC8-F005-4506-901D-93E9F40E9FCA}" destId="{D1FC980E-CC79-479B-80E1-4047EC3E1E13}" srcOrd="2" destOrd="0" presId="urn:microsoft.com/office/officeart/2005/8/layout/hList7"/>
    <dgm:cxn modelId="{C2A4CBE8-DF6F-45DD-8F83-BF471A9A18B2}" type="presParOf" srcId="{DD284FC8-F005-4506-901D-93E9F40E9FCA}" destId="{0369B1E3-7DA2-47F3-8152-3677664D068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5E8D49-AB3E-4922-A501-4D5960D877E5}" type="doc">
      <dgm:prSet loTypeId="urn:microsoft.com/office/officeart/2005/8/layout/hList7" loCatId="list" qsTypeId="urn:microsoft.com/office/officeart/2005/8/quickstyle/simple1" qsCatId="simple" csTypeId="urn:microsoft.com/office/officeart/2005/8/colors/accent4_2" csCatId="accent4" phldr="1"/>
      <dgm:spPr/>
      <dgm:t>
        <a:bodyPr/>
        <a:lstStyle/>
        <a:p>
          <a:endParaRPr lang="en-US"/>
        </a:p>
      </dgm:t>
    </dgm:pt>
    <dgm:pt modelId="{ED9BA63F-38AD-4DD3-B38D-2B41ABEB96A4}">
      <dgm:prSet custT="1"/>
      <dgm:spPr>
        <a:solidFill>
          <a:schemeClr val="accent4">
            <a:lumMod val="75000"/>
          </a:schemeClr>
        </a:solidFill>
      </dgm:spPr>
      <dgm:t>
        <a:bodyPr/>
        <a:lstStyle/>
        <a:p>
          <a:pPr marL="0" algn="ctr">
            <a:lnSpc>
              <a:spcPct val="100000"/>
            </a:lnSpc>
            <a:spcAft>
              <a:spcPts val="600"/>
            </a:spcAft>
          </a:pPr>
          <a:r>
            <a:rPr lang="en-US" sz="2000" b="1" dirty="0"/>
            <a:t>Collaboration &amp; Partnership</a:t>
          </a:r>
        </a:p>
      </dgm:t>
    </dgm:pt>
    <dgm:pt modelId="{E106B939-08EA-44BE-B20B-DEE2BE773D38}" type="parTrans" cxnId="{8F464AC1-AD97-4CEB-8178-F008DE7EAE81}">
      <dgm:prSet/>
      <dgm:spPr/>
      <dgm:t>
        <a:bodyPr/>
        <a:lstStyle/>
        <a:p>
          <a:endParaRPr lang="en-US" sz="2000"/>
        </a:p>
      </dgm:t>
    </dgm:pt>
    <dgm:pt modelId="{80C6787F-6B25-4DAB-824E-6C03538D3A06}" type="sibTrans" cxnId="{8F464AC1-AD97-4CEB-8178-F008DE7EAE81}">
      <dgm:prSet/>
      <dgm:spPr/>
      <dgm:t>
        <a:bodyPr/>
        <a:lstStyle/>
        <a:p>
          <a:endParaRPr lang="en-US" sz="2000"/>
        </a:p>
      </dgm:t>
    </dgm:pt>
    <dgm:pt modelId="{0E88A8D6-38F5-4014-9D3F-677FF6A84F0A}">
      <dgm:prSet custT="1"/>
      <dgm:spPr>
        <a:solidFill>
          <a:schemeClr val="accent4">
            <a:lumMod val="75000"/>
          </a:schemeClr>
        </a:solidFill>
      </dgm:spPr>
      <dgm:t>
        <a:bodyPr/>
        <a:lstStyle/>
        <a:p>
          <a:pPr marL="0" algn="ctr">
            <a:lnSpc>
              <a:spcPct val="100000"/>
            </a:lnSpc>
            <a:spcAft>
              <a:spcPts val="600"/>
            </a:spcAft>
          </a:pPr>
          <a:r>
            <a:rPr lang="en-US" sz="2000" b="1" dirty="0"/>
            <a:t>Co-creation &amp; Sharing Power</a:t>
          </a:r>
        </a:p>
      </dgm:t>
    </dgm:pt>
    <dgm:pt modelId="{D5664731-D227-4FD1-9455-14CE8875922E}" type="parTrans" cxnId="{9982408C-C191-4C2E-A23D-447E0C049BB7}">
      <dgm:prSet/>
      <dgm:spPr/>
      <dgm:t>
        <a:bodyPr/>
        <a:lstStyle/>
        <a:p>
          <a:endParaRPr lang="en-US" sz="2000"/>
        </a:p>
      </dgm:t>
    </dgm:pt>
    <dgm:pt modelId="{534C3AAD-CB4D-4439-87BE-B4DE9D472526}" type="sibTrans" cxnId="{9982408C-C191-4C2E-A23D-447E0C049BB7}">
      <dgm:prSet/>
      <dgm:spPr/>
      <dgm:t>
        <a:bodyPr/>
        <a:lstStyle/>
        <a:p>
          <a:endParaRPr lang="en-US" sz="2000"/>
        </a:p>
      </dgm:t>
    </dgm:pt>
    <dgm:pt modelId="{FCC2F981-3FF6-4F89-B215-AEBC56F21738}">
      <dgm:prSet custT="1"/>
      <dgm:spPr>
        <a:solidFill>
          <a:schemeClr val="accent4">
            <a:lumMod val="75000"/>
          </a:schemeClr>
        </a:solidFill>
      </dgm:spPr>
      <dgm:t>
        <a:bodyPr/>
        <a:lstStyle/>
        <a:p>
          <a:pPr marL="0" algn="ctr">
            <a:lnSpc>
              <a:spcPct val="100000"/>
            </a:lnSpc>
            <a:spcAft>
              <a:spcPts val="600"/>
            </a:spcAft>
          </a:pPr>
          <a:r>
            <a:rPr lang="en-US" sz="2000" b="1" dirty="0"/>
            <a:t>Transparency in Design</a:t>
          </a:r>
        </a:p>
      </dgm:t>
    </dgm:pt>
    <dgm:pt modelId="{CE27A78E-9870-4064-A809-93F94AF3BE9D}" type="parTrans" cxnId="{3EFE472A-BE94-4030-8E85-FEF923EEEFC2}">
      <dgm:prSet/>
      <dgm:spPr/>
      <dgm:t>
        <a:bodyPr/>
        <a:lstStyle/>
        <a:p>
          <a:endParaRPr lang="en-US" sz="2000"/>
        </a:p>
      </dgm:t>
    </dgm:pt>
    <dgm:pt modelId="{83A3EAC0-CFA6-4467-ACF9-ABCBE384A820}" type="sibTrans" cxnId="{3EFE472A-BE94-4030-8E85-FEF923EEEFC2}">
      <dgm:prSet/>
      <dgm:spPr/>
      <dgm:t>
        <a:bodyPr/>
        <a:lstStyle/>
        <a:p>
          <a:endParaRPr lang="en-US" sz="2000"/>
        </a:p>
      </dgm:t>
    </dgm:pt>
    <dgm:pt modelId="{ABCC4134-486D-4EEB-ADBD-B9124625AF17}">
      <dgm:prSet custT="1"/>
      <dgm:spPr>
        <a:solidFill>
          <a:schemeClr val="accent4">
            <a:lumMod val="75000"/>
          </a:schemeClr>
        </a:solidFill>
      </dgm:spPr>
      <dgm:t>
        <a:bodyPr/>
        <a:lstStyle/>
        <a:p>
          <a:pPr marL="0" algn="ctr">
            <a:lnSpc>
              <a:spcPct val="100000"/>
            </a:lnSpc>
            <a:spcAft>
              <a:spcPts val="600"/>
            </a:spcAft>
          </a:pPr>
          <a:r>
            <a:rPr lang="en-US" sz="2000" b="1" dirty="0"/>
            <a:t>Feedback from Students</a:t>
          </a:r>
        </a:p>
      </dgm:t>
    </dgm:pt>
    <dgm:pt modelId="{43744A20-AA44-4509-ADE0-90E5C6F52872}" type="parTrans" cxnId="{AF987A8E-873A-4318-B785-C436494C817F}">
      <dgm:prSet/>
      <dgm:spPr/>
      <dgm:t>
        <a:bodyPr/>
        <a:lstStyle/>
        <a:p>
          <a:endParaRPr lang="en-US" sz="2000"/>
        </a:p>
      </dgm:t>
    </dgm:pt>
    <dgm:pt modelId="{394270A0-D19D-46F0-BCF7-2F71C934B286}" type="sibTrans" cxnId="{AF987A8E-873A-4318-B785-C436494C817F}">
      <dgm:prSet/>
      <dgm:spPr/>
      <dgm:t>
        <a:bodyPr/>
        <a:lstStyle/>
        <a:p>
          <a:endParaRPr lang="en-US" sz="2000"/>
        </a:p>
      </dgm:t>
    </dgm:pt>
    <dgm:pt modelId="{239DAA88-2298-4C97-BB54-0B5AD85FBEC4}">
      <dgm:prSet custT="1"/>
      <dgm:spPr>
        <a:solidFill>
          <a:schemeClr val="accent4">
            <a:lumMod val="75000"/>
          </a:schemeClr>
        </a:solidFill>
      </dgm:spPr>
      <dgm:t>
        <a:bodyPr/>
        <a:lstStyle/>
        <a:p>
          <a:pPr marL="0" algn="ctr">
            <a:lnSpc>
              <a:spcPct val="100000"/>
            </a:lnSpc>
            <a:spcAft>
              <a:spcPts val="600"/>
            </a:spcAft>
          </a:pPr>
          <a:r>
            <a:rPr lang="en-US" sz="2000" b="1" dirty="0"/>
            <a:t>Student Choice</a:t>
          </a:r>
        </a:p>
      </dgm:t>
    </dgm:pt>
    <dgm:pt modelId="{E77A7732-F343-4ED0-A991-C3C459A87CF4}" type="parTrans" cxnId="{2E67F7B3-53D8-4C35-91C6-6F8EE67886D3}">
      <dgm:prSet/>
      <dgm:spPr/>
      <dgm:t>
        <a:bodyPr/>
        <a:lstStyle/>
        <a:p>
          <a:endParaRPr lang="en-US" sz="2000"/>
        </a:p>
      </dgm:t>
    </dgm:pt>
    <dgm:pt modelId="{1E518198-E088-4DB9-887B-FD330E49261E}" type="sibTrans" cxnId="{2E67F7B3-53D8-4C35-91C6-6F8EE67886D3}">
      <dgm:prSet/>
      <dgm:spPr/>
      <dgm:t>
        <a:bodyPr/>
        <a:lstStyle/>
        <a:p>
          <a:endParaRPr lang="en-US" sz="2000"/>
        </a:p>
      </dgm:t>
    </dgm:pt>
    <dgm:pt modelId="{061E8C51-FA78-4DEE-8E20-112E3E1B5DFA}">
      <dgm:prSet custT="1"/>
      <dgm:spPr>
        <a:solidFill>
          <a:schemeClr val="accent4">
            <a:lumMod val="75000"/>
          </a:schemeClr>
        </a:solidFill>
      </dgm:spPr>
      <dgm:t>
        <a:bodyPr/>
        <a:lstStyle/>
        <a:p>
          <a:pPr marL="365760" algn="l">
            <a:lnSpc>
              <a:spcPct val="100000"/>
            </a:lnSpc>
            <a:spcAft>
              <a:spcPts val="600"/>
            </a:spcAft>
          </a:pPr>
          <a:r>
            <a:rPr lang="en-US" sz="2000" dirty="0"/>
            <a:t>1.3.c</a:t>
          </a:r>
        </a:p>
      </dgm:t>
    </dgm:pt>
    <dgm:pt modelId="{6D3875B8-66EA-43B0-82DE-0915D1C466E1}" type="parTrans" cxnId="{8D49C821-6AA1-44CF-BD3E-98BB1A1C207E}">
      <dgm:prSet/>
      <dgm:spPr/>
      <dgm:t>
        <a:bodyPr/>
        <a:lstStyle/>
        <a:p>
          <a:endParaRPr lang="en-US" sz="2000"/>
        </a:p>
      </dgm:t>
    </dgm:pt>
    <dgm:pt modelId="{1EB31095-B65F-4122-86CB-FD6AEEA2254E}" type="sibTrans" cxnId="{8D49C821-6AA1-44CF-BD3E-98BB1A1C207E}">
      <dgm:prSet/>
      <dgm:spPr/>
      <dgm:t>
        <a:bodyPr/>
        <a:lstStyle/>
        <a:p>
          <a:endParaRPr lang="en-US" sz="2000"/>
        </a:p>
      </dgm:t>
    </dgm:pt>
    <dgm:pt modelId="{B1911D54-5595-4E36-B3F5-171004EE782E}">
      <dgm:prSet custT="1"/>
      <dgm:spPr>
        <a:solidFill>
          <a:schemeClr val="accent4">
            <a:lumMod val="75000"/>
          </a:schemeClr>
        </a:solidFill>
      </dgm:spPr>
      <dgm:t>
        <a:bodyPr/>
        <a:lstStyle/>
        <a:p>
          <a:pPr marL="365760" algn="l">
            <a:lnSpc>
              <a:spcPct val="100000"/>
            </a:lnSpc>
            <a:spcAft>
              <a:spcPts val="600"/>
            </a:spcAft>
          </a:pPr>
          <a:r>
            <a:rPr lang="en-US" sz="2000" dirty="0"/>
            <a:t>3.3.d</a:t>
          </a:r>
        </a:p>
      </dgm:t>
    </dgm:pt>
    <dgm:pt modelId="{1352F135-8643-4F84-AD21-CDFEB772AB6B}" type="parTrans" cxnId="{6BFAC9B0-6F46-4444-826A-70785A4B404C}">
      <dgm:prSet/>
      <dgm:spPr/>
      <dgm:t>
        <a:bodyPr/>
        <a:lstStyle/>
        <a:p>
          <a:endParaRPr lang="en-US" sz="2000"/>
        </a:p>
      </dgm:t>
    </dgm:pt>
    <dgm:pt modelId="{797AA0EC-F39B-478D-B7B0-D12A912EBD6A}" type="sibTrans" cxnId="{6BFAC9B0-6F46-4444-826A-70785A4B404C}">
      <dgm:prSet/>
      <dgm:spPr/>
      <dgm:t>
        <a:bodyPr/>
        <a:lstStyle/>
        <a:p>
          <a:endParaRPr lang="en-US" sz="2000"/>
        </a:p>
      </dgm:t>
    </dgm:pt>
    <dgm:pt modelId="{86D56AEE-C611-44A5-8575-C84AA9EEA9C5}">
      <dgm:prSet custT="1"/>
      <dgm:spPr>
        <a:solidFill>
          <a:schemeClr val="accent4">
            <a:lumMod val="75000"/>
          </a:schemeClr>
        </a:solidFill>
      </dgm:spPr>
      <dgm:t>
        <a:bodyPr/>
        <a:lstStyle/>
        <a:p>
          <a:pPr marL="365760" algn="l">
            <a:lnSpc>
              <a:spcPct val="100000"/>
            </a:lnSpc>
            <a:spcAft>
              <a:spcPts val="600"/>
            </a:spcAft>
          </a:pPr>
          <a:r>
            <a:rPr lang="en-US" sz="2000" dirty="0"/>
            <a:t>1.1.d, 1.1.g, 1.2.d, 2.1.e, 2.2.f, 3.2.g, 3.3.d, 3.4.c</a:t>
          </a:r>
        </a:p>
      </dgm:t>
    </dgm:pt>
    <dgm:pt modelId="{6CA4E605-C71F-4965-8DEF-7C0003997C56}" type="parTrans" cxnId="{8CEB6B1D-A8E6-4756-9D17-6A9374A905DF}">
      <dgm:prSet/>
      <dgm:spPr/>
      <dgm:t>
        <a:bodyPr/>
        <a:lstStyle/>
        <a:p>
          <a:endParaRPr lang="en-US" sz="2000"/>
        </a:p>
      </dgm:t>
    </dgm:pt>
    <dgm:pt modelId="{AC34F495-D0D4-46BC-A75B-5BE5AAF93759}" type="sibTrans" cxnId="{8CEB6B1D-A8E6-4756-9D17-6A9374A905DF}">
      <dgm:prSet/>
      <dgm:spPr/>
      <dgm:t>
        <a:bodyPr/>
        <a:lstStyle/>
        <a:p>
          <a:endParaRPr lang="en-US" sz="2000"/>
        </a:p>
      </dgm:t>
    </dgm:pt>
    <dgm:pt modelId="{B39CB3DA-6FDC-472F-BA5D-744BC84AFED2}">
      <dgm:prSet custT="1"/>
      <dgm:spPr>
        <a:solidFill>
          <a:schemeClr val="accent4">
            <a:lumMod val="75000"/>
          </a:schemeClr>
        </a:solidFill>
      </dgm:spPr>
      <dgm:t>
        <a:bodyPr/>
        <a:lstStyle/>
        <a:p>
          <a:pPr marL="365760" algn="l">
            <a:lnSpc>
              <a:spcPct val="100000"/>
            </a:lnSpc>
            <a:spcAft>
              <a:spcPts val="600"/>
            </a:spcAft>
          </a:pPr>
          <a:r>
            <a:rPr lang="en-US" sz="2000" dirty="0"/>
            <a:t>3.2.a, 3.2.b, 3.2.c, 3.2.d, 3.2.e</a:t>
          </a:r>
        </a:p>
      </dgm:t>
    </dgm:pt>
    <dgm:pt modelId="{42810EE9-DADF-45F9-A504-1C031FF03138}" type="parTrans" cxnId="{743B1494-7BC0-4D67-AA82-12ECBC525EC2}">
      <dgm:prSet/>
      <dgm:spPr/>
      <dgm:t>
        <a:bodyPr/>
        <a:lstStyle/>
        <a:p>
          <a:endParaRPr lang="en-US" sz="2000"/>
        </a:p>
      </dgm:t>
    </dgm:pt>
    <dgm:pt modelId="{8F89CDC6-5321-4495-B8AE-68999E0DFFF5}" type="sibTrans" cxnId="{743B1494-7BC0-4D67-AA82-12ECBC525EC2}">
      <dgm:prSet/>
      <dgm:spPr/>
      <dgm:t>
        <a:bodyPr/>
        <a:lstStyle/>
        <a:p>
          <a:endParaRPr lang="en-US" sz="2000"/>
        </a:p>
      </dgm:t>
    </dgm:pt>
    <dgm:pt modelId="{F8FAD5E5-1A42-4EDD-B729-B57AEAB73C7D}">
      <dgm:prSet custT="1"/>
      <dgm:spPr>
        <a:solidFill>
          <a:schemeClr val="accent4">
            <a:lumMod val="75000"/>
          </a:schemeClr>
        </a:solidFill>
      </dgm:spPr>
      <dgm:t>
        <a:bodyPr/>
        <a:lstStyle/>
        <a:p>
          <a:pPr marL="365760" algn="l">
            <a:lnSpc>
              <a:spcPct val="100000"/>
            </a:lnSpc>
            <a:spcAft>
              <a:spcPts val="600"/>
            </a:spcAft>
          </a:pPr>
          <a:r>
            <a:rPr lang="en-US" sz="2000" dirty="0"/>
            <a:t>1.1.b, 1.1.g</a:t>
          </a:r>
        </a:p>
      </dgm:t>
    </dgm:pt>
    <dgm:pt modelId="{9FAC5A0E-0456-40A0-9314-2350C772BD7A}" type="parTrans" cxnId="{D330DE0E-E8C1-4053-B762-31CEEB4FEECD}">
      <dgm:prSet/>
      <dgm:spPr/>
      <dgm:t>
        <a:bodyPr/>
        <a:lstStyle/>
        <a:p>
          <a:endParaRPr lang="en-US" sz="2000"/>
        </a:p>
      </dgm:t>
    </dgm:pt>
    <dgm:pt modelId="{7F646EB7-CA5E-497B-9906-177303B62665}" type="sibTrans" cxnId="{D330DE0E-E8C1-4053-B762-31CEEB4FEECD}">
      <dgm:prSet/>
      <dgm:spPr/>
      <dgm:t>
        <a:bodyPr/>
        <a:lstStyle/>
        <a:p>
          <a:endParaRPr lang="en-US" sz="2000"/>
        </a:p>
      </dgm:t>
    </dgm:pt>
    <dgm:pt modelId="{6D4019D4-3285-43A3-9EDB-FE5D178CC592}">
      <dgm:prSet custT="1"/>
      <dgm:spPr>
        <a:solidFill>
          <a:schemeClr val="accent4">
            <a:lumMod val="75000"/>
          </a:schemeClr>
        </a:solidFill>
      </dgm:spPr>
      <dgm:t>
        <a:bodyPr/>
        <a:lstStyle/>
        <a:p>
          <a:pPr marL="365760" algn="l">
            <a:lnSpc>
              <a:spcPct val="100000"/>
            </a:lnSpc>
            <a:spcAft>
              <a:spcPts val="600"/>
            </a:spcAft>
          </a:pPr>
          <a:r>
            <a:rPr lang="en-US" sz="2000" dirty="0"/>
            <a:t>3.3.c</a:t>
          </a:r>
        </a:p>
      </dgm:t>
    </dgm:pt>
    <dgm:pt modelId="{D116D2B6-0B0B-44EC-9740-C6D7129C6D9A}" type="parTrans" cxnId="{6321F51F-8203-4DD3-BE3E-8C1D9EC4A406}">
      <dgm:prSet/>
      <dgm:spPr/>
      <dgm:t>
        <a:bodyPr/>
        <a:lstStyle/>
        <a:p>
          <a:endParaRPr lang="en-US" sz="2000"/>
        </a:p>
      </dgm:t>
    </dgm:pt>
    <dgm:pt modelId="{AAB7BA88-C861-49E5-876B-E48A6B2ACCEC}" type="sibTrans" cxnId="{6321F51F-8203-4DD3-BE3E-8C1D9EC4A406}">
      <dgm:prSet/>
      <dgm:spPr/>
      <dgm:t>
        <a:bodyPr/>
        <a:lstStyle/>
        <a:p>
          <a:endParaRPr lang="en-US" sz="2000"/>
        </a:p>
      </dgm:t>
    </dgm:pt>
    <dgm:pt modelId="{72F43552-F7D4-4E01-B5A2-A4BF1B8F4C85}">
      <dgm:prSet custT="1"/>
      <dgm:spPr>
        <a:solidFill>
          <a:schemeClr val="accent4">
            <a:lumMod val="75000"/>
          </a:schemeClr>
        </a:solidFill>
      </dgm:spPr>
      <dgm:t>
        <a:bodyPr/>
        <a:lstStyle/>
        <a:p>
          <a:pPr marL="365760" algn="l">
            <a:lnSpc>
              <a:spcPct val="100000"/>
            </a:lnSpc>
            <a:spcAft>
              <a:spcPts val="600"/>
            </a:spcAft>
          </a:pPr>
          <a:r>
            <a:rPr lang="en-US" sz="2000" dirty="0"/>
            <a:t>1.2.h, 1.3.j, 2.1.f, 2.2.g, 3.2.i, 3.4.h, 4.2.f, 4.4.f, 4.6.h, 5.2.e</a:t>
          </a:r>
        </a:p>
      </dgm:t>
    </dgm:pt>
    <dgm:pt modelId="{4762DE29-5B54-4685-B5F0-56F085E0A63A}" type="parTrans" cxnId="{3E2519A5-3633-45C8-98C1-FF80681DD475}">
      <dgm:prSet/>
      <dgm:spPr/>
      <dgm:t>
        <a:bodyPr/>
        <a:lstStyle/>
        <a:p>
          <a:endParaRPr lang="en-US" sz="2000"/>
        </a:p>
      </dgm:t>
    </dgm:pt>
    <dgm:pt modelId="{66769C33-4590-4194-8C35-B5C00B50F363}" type="sibTrans" cxnId="{3E2519A5-3633-45C8-98C1-FF80681DD475}">
      <dgm:prSet/>
      <dgm:spPr/>
      <dgm:t>
        <a:bodyPr/>
        <a:lstStyle/>
        <a:p>
          <a:endParaRPr lang="en-US" sz="2000"/>
        </a:p>
      </dgm:t>
    </dgm:pt>
    <dgm:pt modelId="{1136D101-1BAF-4AB0-BD4F-8DC40F8DB9D9}">
      <dgm:prSet custT="1"/>
      <dgm:spPr>
        <a:solidFill>
          <a:schemeClr val="accent4">
            <a:lumMod val="75000"/>
          </a:schemeClr>
        </a:solidFill>
      </dgm:spPr>
      <dgm:t>
        <a:bodyPr/>
        <a:lstStyle/>
        <a:p>
          <a:pPr marL="365760" algn="l">
            <a:lnSpc>
              <a:spcPct val="100000"/>
            </a:lnSpc>
            <a:spcAft>
              <a:spcPts val="600"/>
            </a:spcAft>
          </a:pPr>
          <a:r>
            <a:rPr lang="en-US" sz="2000" dirty="0"/>
            <a:t>1.3.b, 1.3.i, 1.3.h</a:t>
          </a:r>
        </a:p>
      </dgm:t>
    </dgm:pt>
    <dgm:pt modelId="{50F3850E-3190-48ED-8960-5982551F46B6}" type="parTrans" cxnId="{4D1997C2-564A-4622-9A59-81ABA2AE145A}">
      <dgm:prSet/>
      <dgm:spPr/>
      <dgm:t>
        <a:bodyPr/>
        <a:lstStyle/>
        <a:p>
          <a:endParaRPr lang="en-US"/>
        </a:p>
      </dgm:t>
    </dgm:pt>
    <dgm:pt modelId="{458F8B47-5E4E-45B4-B55C-C79C798F386E}" type="sibTrans" cxnId="{4D1997C2-564A-4622-9A59-81ABA2AE145A}">
      <dgm:prSet/>
      <dgm:spPr/>
      <dgm:t>
        <a:bodyPr/>
        <a:lstStyle/>
        <a:p>
          <a:endParaRPr lang="en-US"/>
        </a:p>
      </dgm:t>
    </dgm:pt>
    <dgm:pt modelId="{37123B82-9DDC-4EB1-82B6-337B5E4B921B}">
      <dgm:prSet custT="1"/>
      <dgm:spPr>
        <a:solidFill>
          <a:schemeClr val="accent4">
            <a:lumMod val="75000"/>
          </a:schemeClr>
        </a:solidFill>
      </dgm:spPr>
      <dgm:t>
        <a:bodyPr/>
        <a:lstStyle/>
        <a:p>
          <a:pPr marL="365760" algn="l">
            <a:lnSpc>
              <a:spcPct val="100000"/>
            </a:lnSpc>
            <a:spcAft>
              <a:spcPts val="600"/>
            </a:spcAft>
          </a:pPr>
          <a:r>
            <a:rPr lang="en-US" sz="2000" dirty="0"/>
            <a:t>2.3.b, 3.1.b, 4.1.b, 4.3.b</a:t>
          </a:r>
        </a:p>
      </dgm:t>
    </dgm:pt>
    <dgm:pt modelId="{6A11DC16-BE8C-49C9-A0AC-C9230E07A7A9}" type="parTrans" cxnId="{8CAF0418-CCE8-473F-AC42-7AD2ACDD299D}">
      <dgm:prSet/>
      <dgm:spPr/>
      <dgm:t>
        <a:bodyPr/>
        <a:lstStyle/>
        <a:p>
          <a:endParaRPr lang="en-US"/>
        </a:p>
      </dgm:t>
    </dgm:pt>
    <dgm:pt modelId="{9F866D89-7E5F-48DC-A1BA-4E3FC7BEEB52}" type="sibTrans" cxnId="{8CAF0418-CCE8-473F-AC42-7AD2ACDD299D}">
      <dgm:prSet/>
      <dgm:spPr/>
      <dgm:t>
        <a:bodyPr/>
        <a:lstStyle/>
        <a:p>
          <a:endParaRPr lang="en-US"/>
        </a:p>
      </dgm:t>
    </dgm:pt>
    <dgm:pt modelId="{ECBBD29E-3E18-437B-9A8B-637FD2CDDFCF}" type="pres">
      <dgm:prSet presAssocID="{2F5E8D49-AB3E-4922-A501-4D5960D877E5}" presName="Name0" presStyleCnt="0">
        <dgm:presLayoutVars>
          <dgm:dir/>
          <dgm:resizeHandles val="exact"/>
        </dgm:presLayoutVars>
      </dgm:prSet>
      <dgm:spPr/>
    </dgm:pt>
    <dgm:pt modelId="{956E0034-CA6E-495D-A5D8-1801326B3853}" type="pres">
      <dgm:prSet presAssocID="{2F5E8D49-AB3E-4922-A501-4D5960D877E5}" presName="fgShape" presStyleLbl="fgShp" presStyleIdx="0" presStyleCnt="1"/>
      <dgm:spPr>
        <a:noFill/>
        <a:ln>
          <a:noFill/>
        </a:ln>
      </dgm:spPr>
    </dgm:pt>
    <dgm:pt modelId="{6DC39DAD-AA56-4715-B9A3-F8DE255F1A6C}" type="pres">
      <dgm:prSet presAssocID="{2F5E8D49-AB3E-4922-A501-4D5960D877E5}" presName="linComp" presStyleCnt="0"/>
      <dgm:spPr/>
    </dgm:pt>
    <dgm:pt modelId="{8E18851E-8F9E-4242-ACAC-9A64120EAFE7}" type="pres">
      <dgm:prSet presAssocID="{ED9BA63F-38AD-4DD3-B38D-2B41ABEB96A4}" presName="compNode" presStyleCnt="0"/>
      <dgm:spPr/>
    </dgm:pt>
    <dgm:pt modelId="{9D4BFA46-161F-4B93-8F41-DCF5E8E963B0}" type="pres">
      <dgm:prSet presAssocID="{ED9BA63F-38AD-4DD3-B38D-2B41ABEB96A4}" presName="bkgdShape" presStyleLbl="node1" presStyleIdx="0" presStyleCnt="5"/>
      <dgm:spPr/>
    </dgm:pt>
    <dgm:pt modelId="{E839AF99-D607-43CC-97BC-1DAF9D5B6826}" type="pres">
      <dgm:prSet presAssocID="{ED9BA63F-38AD-4DD3-B38D-2B41ABEB96A4}" presName="nodeTx" presStyleLbl="node1" presStyleIdx="0" presStyleCnt="5">
        <dgm:presLayoutVars>
          <dgm:bulletEnabled val="1"/>
        </dgm:presLayoutVars>
      </dgm:prSet>
      <dgm:spPr/>
    </dgm:pt>
    <dgm:pt modelId="{218DC7DA-EC71-4126-B85B-66FE53EAD3F9}" type="pres">
      <dgm:prSet presAssocID="{ED9BA63F-38AD-4DD3-B38D-2B41ABEB96A4}" presName="invisiNode" presStyleLbl="node1" presStyleIdx="0" presStyleCnt="5"/>
      <dgm:spPr/>
    </dgm:pt>
    <dgm:pt modelId="{A5746444-B73C-4B4A-B552-009A1E6BAE0B}" type="pres">
      <dgm:prSet presAssocID="{ED9BA63F-38AD-4DD3-B38D-2B41ABEB96A4}" presName="imagNode" presStyleLbl="fgImgPlace1" presStyleIdx="0" presStyleCnt="5"/>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B5AF95BE-AF38-46D9-A8A4-B3673C3CA234}" type="pres">
      <dgm:prSet presAssocID="{80C6787F-6B25-4DAB-824E-6C03538D3A06}" presName="sibTrans" presStyleLbl="sibTrans2D1" presStyleIdx="0" presStyleCnt="0"/>
      <dgm:spPr/>
    </dgm:pt>
    <dgm:pt modelId="{3FF8C008-5206-4E80-BBF8-325F6134EABC}" type="pres">
      <dgm:prSet presAssocID="{0E88A8D6-38F5-4014-9D3F-677FF6A84F0A}" presName="compNode" presStyleCnt="0"/>
      <dgm:spPr/>
    </dgm:pt>
    <dgm:pt modelId="{A5C52663-9ED1-404D-B8ED-50A1C70A221F}" type="pres">
      <dgm:prSet presAssocID="{0E88A8D6-38F5-4014-9D3F-677FF6A84F0A}" presName="bkgdShape" presStyleLbl="node1" presStyleIdx="1" presStyleCnt="5"/>
      <dgm:spPr/>
    </dgm:pt>
    <dgm:pt modelId="{32C54FEB-59EC-4EE0-8C6F-04E811462797}" type="pres">
      <dgm:prSet presAssocID="{0E88A8D6-38F5-4014-9D3F-677FF6A84F0A}" presName="nodeTx" presStyleLbl="node1" presStyleIdx="1" presStyleCnt="5">
        <dgm:presLayoutVars>
          <dgm:bulletEnabled val="1"/>
        </dgm:presLayoutVars>
      </dgm:prSet>
      <dgm:spPr/>
    </dgm:pt>
    <dgm:pt modelId="{2F061BC1-4AFF-4335-B642-B0661FBCC2C7}" type="pres">
      <dgm:prSet presAssocID="{0E88A8D6-38F5-4014-9D3F-677FF6A84F0A}" presName="invisiNode" presStyleLbl="node1" presStyleIdx="1" presStyleCnt="5"/>
      <dgm:spPr/>
    </dgm:pt>
    <dgm:pt modelId="{B38469AF-347B-4CC8-9939-AE3F9DD464BA}" type="pres">
      <dgm:prSet presAssocID="{0E88A8D6-38F5-4014-9D3F-677FF6A84F0A}" presName="imagNode" presStyleLbl="fgImgPlace1" presStyleIdx="1" presStyleCnt="5"/>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Brick Wall with solid fill"/>
        </a:ext>
      </dgm:extLst>
    </dgm:pt>
    <dgm:pt modelId="{937F5A06-04AB-4024-951C-1EFB08FA2046}" type="pres">
      <dgm:prSet presAssocID="{534C3AAD-CB4D-4439-87BE-B4DE9D472526}" presName="sibTrans" presStyleLbl="sibTrans2D1" presStyleIdx="0" presStyleCnt="0"/>
      <dgm:spPr/>
    </dgm:pt>
    <dgm:pt modelId="{2E15CDBB-C660-4A47-927A-9737A52F4A92}" type="pres">
      <dgm:prSet presAssocID="{FCC2F981-3FF6-4F89-B215-AEBC56F21738}" presName="compNode" presStyleCnt="0"/>
      <dgm:spPr/>
    </dgm:pt>
    <dgm:pt modelId="{AC768D05-39B3-4B3F-9B05-EAA7DA64E54D}" type="pres">
      <dgm:prSet presAssocID="{FCC2F981-3FF6-4F89-B215-AEBC56F21738}" presName="bkgdShape" presStyleLbl="node1" presStyleIdx="2" presStyleCnt="5"/>
      <dgm:spPr/>
    </dgm:pt>
    <dgm:pt modelId="{2F9676A8-CABF-440E-A05B-F023EBE31339}" type="pres">
      <dgm:prSet presAssocID="{FCC2F981-3FF6-4F89-B215-AEBC56F21738}" presName="nodeTx" presStyleLbl="node1" presStyleIdx="2" presStyleCnt="5">
        <dgm:presLayoutVars>
          <dgm:bulletEnabled val="1"/>
        </dgm:presLayoutVars>
      </dgm:prSet>
      <dgm:spPr/>
    </dgm:pt>
    <dgm:pt modelId="{C0F55445-8BAE-4CCB-88E4-224B733AFDA9}" type="pres">
      <dgm:prSet presAssocID="{FCC2F981-3FF6-4F89-B215-AEBC56F21738}" presName="invisiNode" presStyleLbl="node1" presStyleIdx="2" presStyleCnt="5"/>
      <dgm:spPr/>
    </dgm:pt>
    <dgm:pt modelId="{D47CB052-7265-4317-B7FA-F4217DBF5B16}" type="pres">
      <dgm:prSet presAssocID="{FCC2F981-3FF6-4F89-B215-AEBC56F21738}" presName="imagNode" presStyleLbl="fgImgPlace1" presStyleIdx="2" presStyleCnt="5"/>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lasses with solid fill"/>
        </a:ext>
      </dgm:extLst>
    </dgm:pt>
    <dgm:pt modelId="{644D0C84-1794-42EE-A403-7EA35E46EBC8}" type="pres">
      <dgm:prSet presAssocID="{83A3EAC0-CFA6-4467-ACF9-ABCBE384A820}" presName="sibTrans" presStyleLbl="sibTrans2D1" presStyleIdx="0" presStyleCnt="0"/>
      <dgm:spPr/>
    </dgm:pt>
    <dgm:pt modelId="{0FA4D681-5828-4FA5-AA6F-992BC5A62B0A}" type="pres">
      <dgm:prSet presAssocID="{239DAA88-2298-4C97-BB54-0B5AD85FBEC4}" presName="compNode" presStyleCnt="0"/>
      <dgm:spPr/>
    </dgm:pt>
    <dgm:pt modelId="{21203518-867F-46F8-9CDB-1AB63C4A8817}" type="pres">
      <dgm:prSet presAssocID="{239DAA88-2298-4C97-BB54-0B5AD85FBEC4}" presName="bkgdShape" presStyleLbl="node1" presStyleIdx="3" presStyleCnt="5"/>
      <dgm:spPr/>
    </dgm:pt>
    <dgm:pt modelId="{40B8E3A7-F71D-40C8-8E98-28E881A9D391}" type="pres">
      <dgm:prSet presAssocID="{239DAA88-2298-4C97-BB54-0B5AD85FBEC4}" presName="nodeTx" presStyleLbl="node1" presStyleIdx="3" presStyleCnt="5">
        <dgm:presLayoutVars>
          <dgm:bulletEnabled val="1"/>
        </dgm:presLayoutVars>
      </dgm:prSet>
      <dgm:spPr/>
    </dgm:pt>
    <dgm:pt modelId="{FE6D47F6-B6B4-4F90-8AA8-F4A54DD81E1D}" type="pres">
      <dgm:prSet presAssocID="{239DAA88-2298-4C97-BB54-0B5AD85FBEC4}" presName="invisiNode" presStyleLbl="node1" presStyleIdx="3" presStyleCnt="5"/>
      <dgm:spPr/>
    </dgm:pt>
    <dgm:pt modelId="{4EBF15E9-1D64-4510-B4E0-EF5575C31756}" type="pres">
      <dgm:prSet presAssocID="{239DAA88-2298-4C97-BB54-0B5AD85FBEC4}" presName="imagNode" presStyleLbl="fgImgPlace1" presStyleIdx="3" presStyleCnt="5"/>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ost with solid fill"/>
        </a:ext>
      </dgm:extLst>
    </dgm:pt>
    <dgm:pt modelId="{346A0F23-506A-4DF6-BAAD-D0440BA18BC7}" type="pres">
      <dgm:prSet presAssocID="{1E518198-E088-4DB9-887B-FD330E49261E}" presName="sibTrans" presStyleLbl="sibTrans2D1" presStyleIdx="0" presStyleCnt="0"/>
      <dgm:spPr/>
    </dgm:pt>
    <dgm:pt modelId="{7F9DA6F9-BF0E-46BC-8B2B-38ABE767E677}" type="pres">
      <dgm:prSet presAssocID="{ABCC4134-486D-4EEB-ADBD-B9124625AF17}" presName="compNode" presStyleCnt="0"/>
      <dgm:spPr/>
    </dgm:pt>
    <dgm:pt modelId="{F05B1DB7-07AD-47B0-994C-C417A1CF67BC}" type="pres">
      <dgm:prSet presAssocID="{ABCC4134-486D-4EEB-ADBD-B9124625AF17}" presName="bkgdShape" presStyleLbl="node1" presStyleIdx="4" presStyleCnt="5"/>
      <dgm:spPr/>
    </dgm:pt>
    <dgm:pt modelId="{1CE39FD8-B73D-4C3C-85BF-A7BBCD1A4822}" type="pres">
      <dgm:prSet presAssocID="{ABCC4134-486D-4EEB-ADBD-B9124625AF17}" presName="nodeTx" presStyleLbl="node1" presStyleIdx="4" presStyleCnt="5">
        <dgm:presLayoutVars>
          <dgm:bulletEnabled val="1"/>
        </dgm:presLayoutVars>
      </dgm:prSet>
      <dgm:spPr/>
    </dgm:pt>
    <dgm:pt modelId="{38865C9C-A58F-4305-9F87-1DEA9CAB30EC}" type="pres">
      <dgm:prSet presAssocID="{ABCC4134-486D-4EEB-ADBD-B9124625AF17}" presName="invisiNode" presStyleLbl="node1" presStyleIdx="4" presStyleCnt="5"/>
      <dgm:spPr/>
    </dgm:pt>
    <dgm:pt modelId="{822CB284-455B-4707-AD11-EE997315D68A}" type="pres">
      <dgm:prSet presAssocID="{ABCC4134-486D-4EEB-ADBD-B9124625AF17}" presName="imagNode" presStyleLbl="fgImgPlace1" presStyleIdx="4" presStyleCnt="5"/>
      <dgm:spPr>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at bubble with solid fill"/>
        </a:ext>
      </dgm:extLst>
    </dgm:pt>
  </dgm:ptLst>
  <dgm:cxnLst>
    <dgm:cxn modelId="{99435403-3F01-499B-A7DC-362D333D848C}" type="presOf" srcId="{83A3EAC0-CFA6-4467-ACF9-ABCBE384A820}" destId="{644D0C84-1794-42EE-A403-7EA35E46EBC8}" srcOrd="0" destOrd="0" presId="urn:microsoft.com/office/officeart/2005/8/layout/hList7"/>
    <dgm:cxn modelId="{19C0990A-DE06-4957-80B7-3A1EED68E5C2}" type="presOf" srcId="{ED9BA63F-38AD-4DD3-B38D-2B41ABEB96A4}" destId="{9D4BFA46-161F-4B93-8F41-DCF5E8E963B0}" srcOrd="0" destOrd="0" presId="urn:microsoft.com/office/officeart/2005/8/layout/hList7"/>
    <dgm:cxn modelId="{76138E0B-02F8-4C48-B120-6E0A57D09A6A}" type="presOf" srcId="{1136D101-1BAF-4AB0-BD4F-8DC40F8DB9D9}" destId="{9D4BFA46-161F-4B93-8F41-DCF5E8E963B0}" srcOrd="0" destOrd="2" presId="urn:microsoft.com/office/officeart/2005/8/layout/hList7"/>
    <dgm:cxn modelId="{D330DE0E-E8C1-4053-B762-31CEEB4FEECD}" srcId="{ED9BA63F-38AD-4DD3-B38D-2B41ABEB96A4}" destId="{F8FAD5E5-1A42-4EDD-B729-B57AEAB73C7D}" srcOrd="0" destOrd="0" parTransId="{9FAC5A0E-0456-40A0-9314-2350C772BD7A}" sibTransId="{7F646EB7-CA5E-497B-9906-177303B62665}"/>
    <dgm:cxn modelId="{FA2FF813-AD39-4460-80A9-B3338B6C05FE}" type="presOf" srcId="{061E8C51-FA78-4DEE-8E20-112E3E1B5DFA}" destId="{21203518-867F-46F8-9CDB-1AB63C4A8817}" srcOrd="0" destOrd="1" presId="urn:microsoft.com/office/officeart/2005/8/layout/hList7"/>
    <dgm:cxn modelId="{8CAF0418-CCE8-473F-AC42-7AD2ACDD299D}" srcId="{FCC2F981-3FF6-4F89-B215-AEBC56F21738}" destId="{37123B82-9DDC-4EB1-82B6-337B5E4B921B}" srcOrd="1" destOrd="0" parTransId="{6A11DC16-BE8C-49C9-A0AC-C9230E07A7A9}" sibTransId="{9F866D89-7E5F-48DC-A1BA-4E3FC7BEEB52}"/>
    <dgm:cxn modelId="{1BB66D19-9942-4C32-B150-A3ED4FD30687}" type="presOf" srcId="{FCC2F981-3FF6-4F89-B215-AEBC56F21738}" destId="{AC768D05-39B3-4B3F-9B05-EAA7DA64E54D}" srcOrd="0" destOrd="0" presId="urn:microsoft.com/office/officeart/2005/8/layout/hList7"/>
    <dgm:cxn modelId="{1F3AC819-B607-4A13-8CC7-A1A7FC61A99B}" type="presOf" srcId="{F8FAD5E5-1A42-4EDD-B729-B57AEAB73C7D}" destId="{E839AF99-D607-43CC-97BC-1DAF9D5B6826}" srcOrd="1" destOrd="1" presId="urn:microsoft.com/office/officeart/2005/8/layout/hList7"/>
    <dgm:cxn modelId="{8CEB6B1D-A8E6-4756-9D17-6A9374A905DF}" srcId="{0E88A8D6-38F5-4014-9D3F-677FF6A84F0A}" destId="{86D56AEE-C611-44A5-8575-C84AA9EEA9C5}" srcOrd="0" destOrd="0" parTransId="{6CA4E605-C71F-4965-8DEF-7C0003997C56}" sibTransId="{AC34F495-D0D4-46BC-A75B-5BE5AAF93759}"/>
    <dgm:cxn modelId="{434BD61F-06EA-45C7-B7B7-050755BC9B47}" type="presOf" srcId="{061E8C51-FA78-4DEE-8E20-112E3E1B5DFA}" destId="{40B8E3A7-F71D-40C8-8E98-28E881A9D391}" srcOrd="1" destOrd="1" presId="urn:microsoft.com/office/officeart/2005/8/layout/hList7"/>
    <dgm:cxn modelId="{6321F51F-8203-4DD3-BE3E-8C1D9EC4A406}" srcId="{239DAA88-2298-4C97-BB54-0B5AD85FBEC4}" destId="{6D4019D4-3285-43A3-9EDB-FE5D178CC592}" srcOrd="1" destOrd="0" parTransId="{D116D2B6-0B0B-44EC-9740-C6D7129C6D9A}" sibTransId="{AAB7BA88-C861-49E5-876B-E48A6B2ACCEC}"/>
    <dgm:cxn modelId="{8D49C821-6AA1-44CF-BD3E-98BB1A1C207E}" srcId="{239DAA88-2298-4C97-BB54-0B5AD85FBEC4}" destId="{061E8C51-FA78-4DEE-8E20-112E3E1B5DFA}" srcOrd="0" destOrd="0" parTransId="{6D3875B8-66EA-43B0-82DE-0915D1C466E1}" sibTransId="{1EB31095-B65F-4122-86CB-FD6AEEA2254E}"/>
    <dgm:cxn modelId="{8BD00F25-4C8D-4ECC-9DE0-B347E00CB487}" type="presOf" srcId="{2F5E8D49-AB3E-4922-A501-4D5960D877E5}" destId="{ECBBD29E-3E18-437B-9A8B-637FD2CDDFCF}" srcOrd="0" destOrd="0" presId="urn:microsoft.com/office/officeart/2005/8/layout/hList7"/>
    <dgm:cxn modelId="{3EFE472A-BE94-4030-8E85-FEF923EEEFC2}" srcId="{2F5E8D49-AB3E-4922-A501-4D5960D877E5}" destId="{FCC2F981-3FF6-4F89-B215-AEBC56F21738}" srcOrd="2" destOrd="0" parTransId="{CE27A78E-9870-4064-A809-93F94AF3BE9D}" sibTransId="{83A3EAC0-CFA6-4467-ACF9-ABCBE384A820}"/>
    <dgm:cxn modelId="{80A19A5F-2007-4FE4-8D07-8AF5764ABE5F}" type="presOf" srcId="{1136D101-1BAF-4AB0-BD4F-8DC40F8DB9D9}" destId="{E839AF99-D607-43CC-97BC-1DAF9D5B6826}" srcOrd="1" destOrd="2" presId="urn:microsoft.com/office/officeart/2005/8/layout/hList7"/>
    <dgm:cxn modelId="{9DCD6942-D1DE-4EE7-962F-8A623F6E42F3}" type="presOf" srcId="{6D4019D4-3285-43A3-9EDB-FE5D178CC592}" destId="{40B8E3A7-F71D-40C8-8E98-28E881A9D391}" srcOrd="1" destOrd="2" presId="urn:microsoft.com/office/officeart/2005/8/layout/hList7"/>
    <dgm:cxn modelId="{C04B874B-8104-4758-8475-835E0FF7EFC8}" type="presOf" srcId="{B39CB3DA-6FDC-472F-BA5D-744BC84AFED2}" destId="{AC768D05-39B3-4B3F-9B05-EAA7DA64E54D}" srcOrd="0" destOrd="1" presId="urn:microsoft.com/office/officeart/2005/8/layout/hList7"/>
    <dgm:cxn modelId="{7D3C1A4D-4D0D-4897-91D4-3C84DC59928A}" type="presOf" srcId="{0E88A8D6-38F5-4014-9D3F-677FF6A84F0A}" destId="{A5C52663-9ED1-404D-B8ED-50A1C70A221F}" srcOrd="0" destOrd="0" presId="urn:microsoft.com/office/officeart/2005/8/layout/hList7"/>
    <dgm:cxn modelId="{DD4E0B4E-9172-4C90-B8C0-96118CF1D65A}" type="presOf" srcId="{F8FAD5E5-1A42-4EDD-B729-B57AEAB73C7D}" destId="{9D4BFA46-161F-4B93-8F41-DCF5E8E963B0}" srcOrd="0" destOrd="1" presId="urn:microsoft.com/office/officeart/2005/8/layout/hList7"/>
    <dgm:cxn modelId="{9731D950-A7FD-40DF-AE9F-3D02E9CBACF0}" type="presOf" srcId="{86D56AEE-C611-44A5-8575-C84AA9EEA9C5}" destId="{32C54FEB-59EC-4EE0-8C6F-04E811462797}" srcOrd="1" destOrd="1" presId="urn:microsoft.com/office/officeart/2005/8/layout/hList7"/>
    <dgm:cxn modelId="{762DF954-523E-4D9F-89C3-D3919CBC99FF}" type="presOf" srcId="{86D56AEE-C611-44A5-8575-C84AA9EEA9C5}" destId="{A5C52663-9ED1-404D-B8ED-50A1C70A221F}" srcOrd="0" destOrd="1" presId="urn:microsoft.com/office/officeart/2005/8/layout/hList7"/>
    <dgm:cxn modelId="{3169C659-A454-4FF9-A418-19F87BCE9F35}" type="presOf" srcId="{239DAA88-2298-4C97-BB54-0B5AD85FBEC4}" destId="{40B8E3A7-F71D-40C8-8E98-28E881A9D391}" srcOrd="1" destOrd="0" presId="urn:microsoft.com/office/officeart/2005/8/layout/hList7"/>
    <dgm:cxn modelId="{B0B3A382-20C1-4ABF-89C8-E31D2D007825}" type="presOf" srcId="{B39CB3DA-6FDC-472F-BA5D-744BC84AFED2}" destId="{2F9676A8-CABF-440E-A05B-F023EBE31339}" srcOrd="1" destOrd="1" presId="urn:microsoft.com/office/officeart/2005/8/layout/hList7"/>
    <dgm:cxn modelId="{9982408C-C191-4C2E-A23D-447E0C049BB7}" srcId="{2F5E8D49-AB3E-4922-A501-4D5960D877E5}" destId="{0E88A8D6-38F5-4014-9D3F-677FF6A84F0A}" srcOrd="1" destOrd="0" parTransId="{D5664731-D227-4FD1-9455-14CE8875922E}" sibTransId="{534C3AAD-CB4D-4439-87BE-B4DE9D472526}"/>
    <dgm:cxn modelId="{AF987A8E-873A-4318-B785-C436494C817F}" srcId="{2F5E8D49-AB3E-4922-A501-4D5960D877E5}" destId="{ABCC4134-486D-4EEB-ADBD-B9124625AF17}" srcOrd="4" destOrd="0" parTransId="{43744A20-AA44-4509-ADE0-90E5C6F52872}" sibTransId="{394270A0-D19D-46F0-BCF7-2F71C934B286}"/>
    <dgm:cxn modelId="{743B1494-7BC0-4D67-AA82-12ECBC525EC2}" srcId="{FCC2F981-3FF6-4F89-B215-AEBC56F21738}" destId="{B39CB3DA-6FDC-472F-BA5D-744BC84AFED2}" srcOrd="0" destOrd="0" parTransId="{42810EE9-DADF-45F9-A504-1C031FF03138}" sibTransId="{8F89CDC6-5321-4495-B8AE-68999E0DFFF5}"/>
    <dgm:cxn modelId="{1FB3DB96-EB18-4302-A0D9-CB979CCA3E8B}" type="presOf" srcId="{1E518198-E088-4DB9-887B-FD330E49261E}" destId="{346A0F23-506A-4DF6-BAAD-D0440BA18BC7}" srcOrd="0" destOrd="0" presId="urn:microsoft.com/office/officeart/2005/8/layout/hList7"/>
    <dgm:cxn modelId="{EE42F49B-A44A-4A3E-940A-14E435E05090}" type="presOf" srcId="{ABCC4134-486D-4EEB-ADBD-B9124625AF17}" destId="{F05B1DB7-07AD-47B0-994C-C417A1CF67BC}" srcOrd="0" destOrd="0" presId="urn:microsoft.com/office/officeart/2005/8/layout/hList7"/>
    <dgm:cxn modelId="{BB12D49C-BA14-4066-A608-374DD94DBC8A}" type="presOf" srcId="{37123B82-9DDC-4EB1-82B6-337B5E4B921B}" destId="{AC768D05-39B3-4B3F-9B05-EAA7DA64E54D}" srcOrd="0" destOrd="2" presId="urn:microsoft.com/office/officeart/2005/8/layout/hList7"/>
    <dgm:cxn modelId="{2B62BAA0-5C27-4C4A-8382-3715105ECCC3}" type="presOf" srcId="{ED9BA63F-38AD-4DD3-B38D-2B41ABEB96A4}" destId="{E839AF99-D607-43CC-97BC-1DAF9D5B6826}" srcOrd="1" destOrd="0" presId="urn:microsoft.com/office/officeart/2005/8/layout/hList7"/>
    <dgm:cxn modelId="{3E2519A5-3633-45C8-98C1-FF80681DD475}" srcId="{ABCC4134-486D-4EEB-ADBD-B9124625AF17}" destId="{72F43552-F7D4-4E01-B5A2-A4BF1B8F4C85}" srcOrd="0" destOrd="0" parTransId="{4762DE29-5B54-4685-B5F0-56F085E0A63A}" sibTransId="{66769C33-4590-4194-8C35-B5C00B50F363}"/>
    <dgm:cxn modelId="{1A56CDA8-CA4B-4340-AD16-601975D0E802}" type="presOf" srcId="{6D4019D4-3285-43A3-9EDB-FE5D178CC592}" destId="{21203518-867F-46F8-9CDB-1AB63C4A8817}" srcOrd="0" destOrd="2" presId="urn:microsoft.com/office/officeart/2005/8/layout/hList7"/>
    <dgm:cxn modelId="{6BFAC9B0-6F46-4444-826A-70785A4B404C}" srcId="{239DAA88-2298-4C97-BB54-0B5AD85FBEC4}" destId="{B1911D54-5595-4E36-B3F5-171004EE782E}" srcOrd="2" destOrd="0" parTransId="{1352F135-8643-4F84-AD21-CDFEB772AB6B}" sibTransId="{797AA0EC-F39B-478D-B7B0-D12A912EBD6A}"/>
    <dgm:cxn modelId="{2E67F7B3-53D8-4C35-91C6-6F8EE67886D3}" srcId="{2F5E8D49-AB3E-4922-A501-4D5960D877E5}" destId="{239DAA88-2298-4C97-BB54-0B5AD85FBEC4}" srcOrd="3" destOrd="0" parTransId="{E77A7732-F343-4ED0-A991-C3C459A87CF4}" sibTransId="{1E518198-E088-4DB9-887B-FD330E49261E}"/>
    <dgm:cxn modelId="{FC56EBB7-1228-440C-A83C-9AA9D363E8BF}" type="presOf" srcId="{0E88A8D6-38F5-4014-9D3F-677FF6A84F0A}" destId="{32C54FEB-59EC-4EE0-8C6F-04E811462797}" srcOrd="1" destOrd="0" presId="urn:microsoft.com/office/officeart/2005/8/layout/hList7"/>
    <dgm:cxn modelId="{491F2DB8-1EF8-4471-B74B-CC5EEC69A0E9}" type="presOf" srcId="{37123B82-9DDC-4EB1-82B6-337B5E4B921B}" destId="{2F9676A8-CABF-440E-A05B-F023EBE31339}" srcOrd="1" destOrd="2" presId="urn:microsoft.com/office/officeart/2005/8/layout/hList7"/>
    <dgm:cxn modelId="{8F464AC1-AD97-4CEB-8178-F008DE7EAE81}" srcId="{2F5E8D49-AB3E-4922-A501-4D5960D877E5}" destId="{ED9BA63F-38AD-4DD3-B38D-2B41ABEB96A4}" srcOrd="0" destOrd="0" parTransId="{E106B939-08EA-44BE-B20B-DEE2BE773D38}" sibTransId="{80C6787F-6B25-4DAB-824E-6C03538D3A06}"/>
    <dgm:cxn modelId="{4D1997C2-564A-4622-9A59-81ABA2AE145A}" srcId="{ED9BA63F-38AD-4DD3-B38D-2B41ABEB96A4}" destId="{1136D101-1BAF-4AB0-BD4F-8DC40F8DB9D9}" srcOrd="1" destOrd="0" parTransId="{50F3850E-3190-48ED-8960-5982551F46B6}" sibTransId="{458F8B47-5E4E-45B4-B55C-C79C798F386E}"/>
    <dgm:cxn modelId="{B44138C4-1625-46D3-A87C-2C2C291C67B5}" type="presOf" srcId="{72F43552-F7D4-4E01-B5A2-A4BF1B8F4C85}" destId="{1CE39FD8-B73D-4C3C-85BF-A7BBCD1A4822}" srcOrd="1" destOrd="1" presId="urn:microsoft.com/office/officeart/2005/8/layout/hList7"/>
    <dgm:cxn modelId="{1E0596CF-B679-4131-96E0-72381CCF693F}" type="presOf" srcId="{ABCC4134-486D-4EEB-ADBD-B9124625AF17}" destId="{1CE39FD8-B73D-4C3C-85BF-A7BBCD1A4822}" srcOrd="1" destOrd="0" presId="urn:microsoft.com/office/officeart/2005/8/layout/hList7"/>
    <dgm:cxn modelId="{DEA701D1-A988-42C4-AEB0-39ED225755FE}" type="presOf" srcId="{80C6787F-6B25-4DAB-824E-6C03538D3A06}" destId="{B5AF95BE-AF38-46D9-A8A4-B3673C3CA234}" srcOrd="0" destOrd="0" presId="urn:microsoft.com/office/officeart/2005/8/layout/hList7"/>
    <dgm:cxn modelId="{B3BEC1D2-4831-4E0A-93B1-179764F33453}" type="presOf" srcId="{534C3AAD-CB4D-4439-87BE-B4DE9D472526}" destId="{937F5A06-04AB-4024-951C-1EFB08FA2046}" srcOrd="0" destOrd="0" presId="urn:microsoft.com/office/officeart/2005/8/layout/hList7"/>
    <dgm:cxn modelId="{F2C899D7-42D2-49A4-8640-400C2D619C30}" type="presOf" srcId="{239DAA88-2298-4C97-BB54-0B5AD85FBEC4}" destId="{21203518-867F-46F8-9CDB-1AB63C4A8817}" srcOrd="0" destOrd="0" presId="urn:microsoft.com/office/officeart/2005/8/layout/hList7"/>
    <dgm:cxn modelId="{C7F87DDA-0CED-4FAF-9DA1-B2B8A688406F}" type="presOf" srcId="{FCC2F981-3FF6-4F89-B215-AEBC56F21738}" destId="{2F9676A8-CABF-440E-A05B-F023EBE31339}" srcOrd="1" destOrd="0" presId="urn:microsoft.com/office/officeart/2005/8/layout/hList7"/>
    <dgm:cxn modelId="{73C9D0E4-6B4A-41BA-8F06-C5C32A0DB1AB}" type="presOf" srcId="{B1911D54-5595-4E36-B3F5-171004EE782E}" destId="{21203518-867F-46F8-9CDB-1AB63C4A8817}" srcOrd="0" destOrd="3" presId="urn:microsoft.com/office/officeart/2005/8/layout/hList7"/>
    <dgm:cxn modelId="{DE39DAEF-C421-499A-B238-03AFB27713FD}" type="presOf" srcId="{B1911D54-5595-4E36-B3F5-171004EE782E}" destId="{40B8E3A7-F71D-40C8-8E98-28E881A9D391}" srcOrd="1" destOrd="3" presId="urn:microsoft.com/office/officeart/2005/8/layout/hList7"/>
    <dgm:cxn modelId="{F6D6CDFC-7965-4744-89FD-358C15F9C4DE}" type="presOf" srcId="{72F43552-F7D4-4E01-B5A2-A4BF1B8F4C85}" destId="{F05B1DB7-07AD-47B0-994C-C417A1CF67BC}" srcOrd="0" destOrd="1" presId="urn:microsoft.com/office/officeart/2005/8/layout/hList7"/>
    <dgm:cxn modelId="{F971BB3C-EBD6-4F15-9E18-7FF311CE5D00}" type="presParOf" srcId="{ECBBD29E-3E18-437B-9A8B-637FD2CDDFCF}" destId="{956E0034-CA6E-495D-A5D8-1801326B3853}" srcOrd="0" destOrd="0" presId="urn:microsoft.com/office/officeart/2005/8/layout/hList7"/>
    <dgm:cxn modelId="{A7E076F6-9ABA-47A2-9F10-D64C15BD2065}" type="presParOf" srcId="{ECBBD29E-3E18-437B-9A8B-637FD2CDDFCF}" destId="{6DC39DAD-AA56-4715-B9A3-F8DE255F1A6C}" srcOrd="1" destOrd="0" presId="urn:microsoft.com/office/officeart/2005/8/layout/hList7"/>
    <dgm:cxn modelId="{99A9E1E1-B81C-47B8-A36D-72A7A433C336}" type="presParOf" srcId="{6DC39DAD-AA56-4715-B9A3-F8DE255F1A6C}" destId="{8E18851E-8F9E-4242-ACAC-9A64120EAFE7}" srcOrd="0" destOrd="0" presId="urn:microsoft.com/office/officeart/2005/8/layout/hList7"/>
    <dgm:cxn modelId="{63F1886B-9859-4E0E-A633-F509A0AA3B9A}" type="presParOf" srcId="{8E18851E-8F9E-4242-ACAC-9A64120EAFE7}" destId="{9D4BFA46-161F-4B93-8F41-DCF5E8E963B0}" srcOrd="0" destOrd="0" presId="urn:microsoft.com/office/officeart/2005/8/layout/hList7"/>
    <dgm:cxn modelId="{374FAEBC-C3B4-460C-9DEF-AB7D132FA63E}" type="presParOf" srcId="{8E18851E-8F9E-4242-ACAC-9A64120EAFE7}" destId="{E839AF99-D607-43CC-97BC-1DAF9D5B6826}" srcOrd="1" destOrd="0" presId="urn:microsoft.com/office/officeart/2005/8/layout/hList7"/>
    <dgm:cxn modelId="{C73E4821-3189-4C5C-9D96-25FA85CCECDD}" type="presParOf" srcId="{8E18851E-8F9E-4242-ACAC-9A64120EAFE7}" destId="{218DC7DA-EC71-4126-B85B-66FE53EAD3F9}" srcOrd="2" destOrd="0" presId="urn:microsoft.com/office/officeart/2005/8/layout/hList7"/>
    <dgm:cxn modelId="{B932909C-CD3A-4C09-BD7B-89FCE8B533C2}" type="presParOf" srcId="{8E18851E-8F9E-4242-ACAC-9A64120EAFE7}" destId="{A5746444-B73C-4B4A-B552-009A1E6BAE0B}" srcOrd="3" destOrd="0" presId="urn:microsoft.com/office/officeart/2005/8/layout/hList7"/>
    <dgm:cxn modelId="{EE52D634-3DC5-47A4-85DF-D9BB5904F1E7}" type="presParOf" srcId="{6DC39DAD-AA56-4715-B9A3-F8DE255F1A6C}" destId="{B5AF95BE-AF38-46D9-A8A4-B3673C3CA234}" srcOrd="1" destOrd="0" presId="urn:microsoft.com/office/officeart/2005/8/layout/hList7"/>
    <dgm:cxn modelId="{AB907179-0617-4BE2-8C2C-F6B3EA3BA4E1}" type="presParOf" srcId="{6DC39DAD-AA56-4715-B9A3-F8DE255F1A6C}" destId="{3FF8C008-5206-4E80-BBF8-325F6134EABC}" srcOrd="2" destOrd="0" presId="urn:microsoft.com/office/officeart/2005/8/layout/hList7"/>
    <dgm:cxn modelId="{B3620DF7-78A6-4E66-A0A7-1B8A5AE22BA9}" type="presParOf" srcId="{3FF8C008-5206-4E80-BBF8-325F6134EABC}" destId="{A5C52663-9ED1-404D-B8ED-50A1C70A221F}" srcOrd="0" destOrd="0" presId="urn:microsoft.com/office/officeart/2005/8/layout/hList7"/>
    <dgm:cxn modelId="{229E0181-754C-454E-ADBF-D873F7F08C99}" type="presParOf" srcId="{3FF8C008-5206-4E80-BBF8-325F6134EABC}" destId="{32C54FEB-59EC-4EE0-8C6F-04E811462797}" srcOrd="1" destOrd="0" presId="urn:microsoft.com/office/officeart/2005/8/layout/hList7"/>
    <dgm:cxn modelId="{A0DD8BC9-3618-4AE4-80B5-7B9CB7D3C388}" type="presParOf" srcId="{3FF8C008-5206-4E80-BBF8-325F6134EABC}" destId="{2F061BC1-4AFF-4335-B642-B0661FBCC2C7}" srcOrd="2" destOrd="0" presId="urn:microsoft.com/office/officeart/2005/8/layout/hList7"/>
    <dgm:cxn modelId="{67B90A7A-9222-4FF4-8E83-83290EC6D2D3}" type="presParOf" srcId="{3FF8C008-5206-4E80-BBF8-325F6134EABC}" destId="{B38469AF-347B-4CC8-9939-AE3F9DD464BA}" srcOrd="3" destOrd="0" presId="urn:microsoft.com/office/officeart/2005/8/layout/hList7"/>
    <dgm:cxn modelId="{4947AF73-0AAF-4610-8444-89DEF4135512}" type="presParOf" srcId="{6DC39DAD-AA56-4715-B9A3-F8DE255F1A6C}" destId="{937F5A06-04AB-4024-951C-1EFB08FA2046}" srcOrd="3" destOrd="0" presId="urn:microsoft.com/office/officeart/2005/8/layout/hList7"/>
    <dgm:cxn modelId="{873A1499-9AFE-478F-AC75-21E10E3D6184}" type="presParOf" srcId="{6DC39DAD-AA56-4715-B9A3-F8DE255F1A6C}" destId="{2E15CDBB-C660-4A47-927A-9737A52F4A92}" srcOrd="4" destOrd="0" presId="urn:microsoft.com/office/officeart/2005/8/layout/hList7"/>
    <dgm:cxn modelId="{F7DA69A2-E6F3-4E6B-B4D0-30442C22AB01}" type="presParOf" srcId="{2E15CDBB-C660-4A47-927A-9737A52F4A92}" destId="{AC768D05-39B3-4B3F-9B05-EAA7DA64E54D}" srcOrd="0" destOrd="0" presId="urn:microsoft.com/office/officeart/2005/8/layout/hList7"/>
    <dgm:cxn modelId="{70E76AFE-BC8F-46AF-8304-F3DE3E85FDA0}" type="presParOf" srcId="{2E15CDBB-C660-4A47-927A-9737A52F4A92}" destId="{2F9676A8-CABF-440E-A05B-F023EBE31339}" srcOrd="1" destOrd="0" presId="urn:microsoft.com/office/officeart/2005/8/layout/hList7"/>
    <dgm:cxn modelId="{FD4809A3-E059-42C0-BF8D-41D3101AC626}" type="presParOf" srcId="{2E15CDBB-C660-4A47-927A-9737A52F4A92}" destId="{C0F55445-8BAE-4CCB-88E4-224B733AFDA9}" srcOrd="2" destOrd="0" presId="urn:microsoft.com/office/officeart/2005/8/layout/hList7"/>
    <dgm:cxn modelId="{B2CCF0DD-E35E-42EF-8433-6D9129BCAC05}" type="presParOf" srcId="{2E15CDBB-C660-4A47-927A-9737A52F4A92}" destId="{D47CB052-7265-4317-B7FA-F4217DBF5B16}" srcOrd="3" destOrd="0" presId="urn:microsoft.com/office/officeart/2005/8/layout/hList7"/>
    <dgm:cxn modelId="{631AF83D-9145-4833-A550-E0E42E84ABF0}" type="presParOf" srcId="{6DC39DAD-AA56-4715-B9A3-F8DE255F1A6C}" destId="{644D0C84-1794-42EE-A403-7EA35E46EBC8}" srcOrd="5" destOrd="0" presId="urn:microsoft.com/office/officeart/2005/8/layout/hList7"/>
    <dgm:cxn modelId="{BC6821DB-590B-4D26-9FC7-7EF3F92C9B7A}" type="presParOf" srcId="{6DC39DAD-AA56-4715-B9A3-F8DE255F1A6C}" destId="{0FA4D681-5828-4FA5-AA6F-992BC5A62B0A}" srcOrd="6" destOrd="0" presId="urn:microsoft.com/office/officeart/2005/8/layout/hList7"/>
    <dgm:cxn modelId="{D03703FD-205D-439D-A8BF-E583F9953E5D}" type="presParOf" srcId="{0FA4D681-5828-4FA5-AA6F-992BC5A62B0A}" destId="{21203518-867F-46F8-9CDB-1AB63C4A8817}" srcOrd="0" destOrd="0" presId="urn:microsoft.com/office/officeart/2005/8/layout/hList7"/>
    <dgm:cxn modelId="{FB828646-B594-4D3A-B5B6-D85C7A268039}" type="presParOf" srcId="{0FA4D681-5828-4FA5-AA6F-992BC5A62B0A}" destId="{40B8E3A7-F71D-40C8-8E98-28E881A9D391}" srcOrd="1" destOrd="0" presId="urn:microsoft.com/office/officeart/2005/8/layout/hList7"/>
    <dgm:cxn modelId="{9F99EF2D-2488-4F75-B3C1-E565FFDFC97C}" type="presParOf" srcId="{0FA4D681-5828-4FA5-AA6F-992BC5A62B0A}" destId="{FE6D47F6-B6B4-4F90-8AA8-F4A54DD81E1D}" srcOrd="2" destOrd="0" presId="urn:microsoft.com/office/officeart/2005/8/layout/hList7"/>
    <dgm:cxn modelId="{79F5C74F-508F-44C7-B28D-D8470ED2AA5F}" type="presParOf" srcId="{0FA4D681-5828-4FA5-AA6F-992BC5A62B0A}" destId="{4EBF15E9-1D64-4510-B4E0-EF5575C31756}" srcOrd="3" destOrd="0" presId="urn:microsoft.com/office/officeart/2005/8/layout/hList7"/>
    <dgm:cxn modelId="{D5118551-683A-42E6-A37F-95E3272D615B}" type="presParOf" srcId="{6DC39DAD-AA56-4715-B9A3-F8DE255F1A6C}" destId="{346A0F23-506A-4DF6-BAAD-D0440BA18BC7}" srcOrd="7" destOrd="0" presId="urn:microsoft.com/office/officeart/2005/8/layout/hList7"/>
    <dgm:cxn modelId="{D39F9718-7D84-47ED-8A00-A900BEB87D2C}" type="presParOf" srcId="{6DC39DAD-AA56-4715-B9A3-F8DE255F1A6C}" destId="{7F9DA6F9-BF0E-46BC-8B2B-38ABE767E677}" srcOrd="8" destOrd="0" presId="urn:microsoft.com/office/officeart/2005/8/layout/hList7"/>
    <dgm:cxn modelId="{3AB82A2A-DC8E-47E6-AE8F-D2C68DD34A96}" type="presParOf" srcId="{7F9DA6F9-BF0E-46BC-8B2B-38ABE767E677}" destId="{F05B1DB7-07AD-47B0-994C-C417A1CF67BC}" srcOrd="0" destOrd="0" presId="urn:microsoft.com/office/officeart/2005/8/layout/hList7"/>
    <dgm:cxn modelId="{782BFD58-5F61-4DF9-8011-DCEDE8228352}" type="presParOf" srcId="{7F9DA6F9-BF0E-46BC-8B2B-38ABE767E677}" destId="{1CE39FD8-B73D-4C3C-85BF-A7BBCD1A4822}" srcOrd="1" destOrd="0" presId="urn:microsoft.com/office/officeart/2005/8/layout/hList7"/>
    <dgm:cxn modelId="{8ED85E11-0AA4-4610-970B-074880006565}" type="presParOf" srcId="{7F9DA6F9-BF0E-46BC-8B2B-38ABE767E677}" destId="{38865C9C-A58F-4305-9F87-1DEA9CAB30EC}" srcOrd="2" destOrd="0" presId="urn:microsoft.com/office/officeart/2005/8/layout/hList7"/>
    <dgm:cxn modelId="{203A19B0-6968-4292-81B0-E2E582081C71}" type="presParOf" srcId="{7F9DA6F9-BF0E-46BC-8B2B-38ABE767E677}" destId="{822CB284-455B-4707-AD11-EE997315D68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274593-526E-40DD-9A72-78A4D84B0E9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E667D12-F6C4-459B-8824-ED025E834B4E}">
      <dgm:prSet phldrT="[Text]"/>
      <dgm:spPr>
        <a:solidFill>
          <a:schemeClr val="accent2"/>
        </a:solidFill>
      </dgm:spPr>
      <dgm:t>
        <a:bodyPr anchor="ctr"/>
        <a:lstStyle/>
        <a:p>
          <a:pPr marL="0" algn="ctr">
            <a:spcAft>
              <a:spcPct val="35000"/>
            </a:spcAft>
          </a:pPr>
          <a:r>
            <a:rPr lang="en-US" b="1" dirty="0"/>
            <a:t>V3</a:t>
          </a:r>
          <a:endParaRPr lang="en-US"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dgm:spPr>
        <a:solidFill>
          <a:srgbClr val="0770A3"/>
        </a:solidFill>
      </dgm:spPr>
      <dgm:t>
        <a:bodyPr anchor="ctr"/>
        <a:lstStyle/>
        <a:p>
          <a:pPr marL="0" algn="ctr">
            <a:spcAft>
              <a:spcPts val="1800"/>
            </a:spcAft>
            <a:buNone/>
          </a:pPr>
          <a:r>
            <a:rPr lang="en-US" b="1" dirty="0"/>
            <a:t>V4</a:t>
          </a:r>
          <a:endParaRPr lang="en-US"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ctr"/>
        <a:lstStyle/>
        <a:p>
          <a:pPr marL="365760" indent="-365760">
            <a:lnSpc>
              <a:spcPct val="100000"/>
            </a:lnSpc>
            <a:spcAft>
              <a:spcPts val="1200"/>
            </a:spcAft>
            <a:buFont typeface="Wingdings 2" panose="05020102010507070707" pitchFamily="18" charset="2"/>
            <a:buChar char=""/>
          </a:pPr>
          <a:r>
            <a:rPr lang="en-US" sz="2400" b="0" dirty="0"/>
            <a:t>Now explicitly stated in Indicator 1.1.b - Course materials use welcoming, easy to understand, and student-friendly language that invites students into a caring and collaborative learning partnership with the instructor. </a:t>
          </a:r>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0535406C-4507-4A8B-AC6A-C54A1F9CA92B}">
      <dgm:prSet phldrT="[Text]" custT="1"/>
      <dgm:spPr/>
      <dgm:t>
        <a:bodyPr anchor="ctr"/>
        <a:lstStyle/>
        <a:p>
          <a:pPr marL="365760" indent="-365760">
            <a:lnSpc>
              <a:spcPct val="100000"/>
            </a:lnSpc>
            <a:spcAft>
              <a:spcPts val="1200"/>
            </a:spcAft>
            <a:buFont typeface="Wingdings 2" panose="05020102010507070707" pitchFamily="18" charset="2"/>
            <a:buChar char=""/>
          </a:pPr>
          <a:r>
            <a:rPr lang="en-US" sz="2400" b="0" dirty="0"/>
            <a:t>Concept woven into Indicators 1.1.a, 2.1.b, and 2.2.a but was not explicitly stated as its own Indicator that would apply to the entire course.</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F9540497-DF9B-47F4-A339-2EB1592095DB}" type="pres">
      <dgm:prSet presAssocID="{D5274593-526E-40DD-9A72-78A4D84B0E9D}" presName="linear" presStyleCnt="0">
        <dgm:presLayoutVars>
          <dgm:animLvl val="lvl"/>
          <dgm:resizeHandles val="exact"/>
        </dgm:presLayoutVars>
      </dgm:prSet>
      <dgm:spPr/>
    </dgm:pt>
    <dgm:pt modelId="{7BAC6EEC-1C2D-4481-805C-1155F9D6B104}" type="pres">
      <dgm:prSet presAssocID="{0E667D12-F6C4-459B-8824-ED025E834B4E}" presName="parentText" presStyleLbl="node1" presStyleIdx="0" presStyleCnt="2" custScaleY="74640">
        <dgm:presLayoutVars>
          <dgm:chMax val="0"/>
          <dgm:bulletEnabled val="1"/>
        </dgm:presLayoutVars>
      </dgm:prSet>
      <dgm:spPr/>
    </dgm:pt>
    <dgm:pt modelId="{6E05BB28-99DE-4F5F-BF7E-B46DE6C93F17}" type="pres">
      <dgm:prSet presAssocID="{0E667D12-F6C4-459B-8824-ED025E834B4E}" presName="childText" presStyleLbl="revTx" presStyleIdx="0" presStyleCnt="2" custScaleY="131095">
        <dgm:presLayoutVars>
          <dgm:bulletEnabled val="1"/>
        </dgm:presLayoutVars>
      </dgm:prSet>
      <dgm:spPr/>
    </dgm:pt>
    <dgm:pt modelId="{76C56DC0-F313-44A8-BE24-2654E4624802}" type="pres">
      <dgm:prSet presAssocID="{1B5291A9-27A9-414E-B25E-1B8E121DFFBB}" presName="parentText" presStyleLbl="node1" presStyleIdx="1" presStyleCnt="2" custScaleY="81610">
        <dgm:presLayoutVars>
          <dgm:chMax val="0"/>
          <dgm:bulletEnabled val="1"/>
        </dgm:presLayoutVars>
      </dgm:prSet>
      <dgm:spPr/>
    </dgm:pt>
    <dgm:pt modelId="{8DBD32B7-044F-4B15-AC99-15C980A9E81E}" type="pres">
      <dgm:prSet presAssocID="{1B5291A9-27A9-414E-B25E-1B8E121DFFBB}" presName="childText" presStyleLbl="revTx" presStyleIdx="1" presStyleCnt="2" custScaleY="127175">
        <dgm:presLayoutVars>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60533A60-C3D7-4411-A7C2-B79166ED6E2B}" type="presOf" srcId="{1B5291A9-27A9-414E-B25E-1B8E121DFFBB}" destId="{76C56DC0-F313-44A8-BE24-2654E4624802}" srcOrd="0" destOrd="0" presId="urn:microsoft.com/office/officeart/2005/8/layout/vList2"/>
    <dgm:cxn modelId="{DA39CD65-E4A2-40B4-A7CB-1BC594A1F2D2}" srcId="{D5274593-526E-40DD-9A72-78A4D84B0E9D}" destId="{1B5291A9-27A9-414E-B25E-1B8E121DFFBB}" srcOrd="1" destOrd="0" parTransId="{33C97C55-6669-4426-88B1-CBBF408E3718}" sibTransId="{22AAB478-A008-439E-AD19-CE2363A236BF}"/>
    <dgm:cxn modelId="{B3DB7968-8890-4A85-8EA9-070C482DC1CC}" type="presOf" srcId="{D5274593-526E-40DD-9A72-78A4D84B0E9D}" destId="{F9540497-DF9B-47F4-A339-2EB1592095DB}" srcOrd="0" destOrd="0" presId="urn:microsoft.com/office/officeart/2005/8/layout/vList2"/>
    <dgm:cxn modelId="{508AEA7D-6C1C-45E1-A4D9-97BF0450105C}" type="presOf" srcId="{F81DB2DA-484C-41DF-ABB0-EEC0235BE949}" destId="{8DBD32B7-044F-4B15-AC99-15C980A9E81E}" srcOrd="0" destOrd="0" presId="urn:microsoft.com/office/officeart/2005/8/layout/vList2"/>
    <dgm:cxn modelId="{A4ED7F8A-A1E4-4DFB-94E0-06B888F631B9}" srcId="{1B5291A9-27A9-414E-B25E-1B8E121DFFBB}" destId="{F81DB2DA-484C-41DF-ABB0-EEC0235BE949}" srcOrd="0" destOrd="0" parTransId="{57257697-B743-404F-ADEE-E331F5D810CF}" sibTransId="{BDDF3E61-F097-4E28-B450-B21CADD4EB23}"/>
    <dgm:cxn modelId="{630512C6-38D9-4DBE-972F-CE5A890D8444}" type="presOf" srcId="{0535406C-4507-4A8B-AC6A-C54A1F9CA92B}" destId="{6E05BB28-99DE-4F5F-BF7E-B46DE6C93F17}" srcOrd="0" destOrd="0" presId="urn:microsoft.com/office/officeart/2005/8/layout/vList2"/>
    <dgm:cxn modelId="{90CA93CF-BEE5-4475-9740-1F180D2253ED}" srcId="{0E667D12-F6C4-459B-8824-ED025E834B4E}" destId="{0535406C-4507-4A8B-AC6A-C54A1F9CA92B}" srcOrd="0" destOrd="0" parTransId="{54B805D3-AB0B-4E46-9A2E-0A37E61F9781}" sibTransId="{9E20DC0F-3B4D-4FE9-A2E5-EFD1FAFD2DB1}"/>
    <dgm:cxn modelId="{316BB6E7-5392-4115-B607-427A2073B5FC}" type="presOf" srcId="{0E667D12-F6C4-459B-8824-ED025E834B4E}" destId="{7BAC6EEC-1C2D-4481-805C-1155F9D6B104}" srcOrd="0" destOrd="0" presId="urn:microsoft.com/office/officeart/2005/8/layout/vList2"/>
    <dgm:cxn modelId="{E35D0FD2-0A13-4AFC-A3EE-FBA2604AEF9B}" type="presParOf" srcId="{F9540497-DF9B-47F4-A339-2EB1592095DB}" destId="{7BAC6EEC-1C2D-4481-805C-1155F9D6B104}" srcOrd="0" destOrd="0" presId="urn:microsoft.com/office/officeart/2005/8/layout/vList2"/>
    <dgm:cxn modelId="{84093D2E-7942-46BB-9FAC-B3A7F80E262E}" type="presParOf" srcId="{F9540497-DF9B-47F4-A339-2EB1592095DB}" destId="{6E05BB28-99DE-4F5F-BF7E-B46DE6C93F17}" srcOrd="1" destOrd="0" presId="urn:microsoft.com/office/officeart/2005/8/layout/vList2"/>
    <dgm:cxn modelId="{7922A27B-B163-45EC-96EF-BDAD6F8EF07F}" type="presParOf" srcId="{F9540497-DF9B-47F4-A339-2EB1592095DB}" destId="{76C56DC0-F313-44A8-BE24-2654E4624802}" srcOrd="2" destOrd="0" presId="urn:microsoft.com/office/officeart/2005/8/layout/vList2"/>
    <dgm:cxn modelId="{44F8B840-62EC-4958-B820-D5CBEB8B6C8D}" type="presParOf" srcId="{F9540497-DF9B-47F4-A339-2EB1592095DB}" destId="{8DBD32B7-044F-4B15-AC99-15C980A9E81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274593-526E-40DD-9A72-78A4D84B0E9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E667D12-F6C4-459B-8824-ED025E834B4E}">
      <dgm:prSet phldrT="[Text]"/>
      <dgm:spPr>
        <a:solidFill>
          <a:schemeClr val="accent2"/>
        </a:solidFill>
      </dgm:spPr>
      <dgm:t>
        <a:bodyPr anchor="ctr"/>
        <a:lstStyle/>
        <a:p>
          <a:pPr marL="0" algn="ctr">
            <a:spcAft>
              <a:spcPct val="35000"/>
            </a:spcAft>
          </a:pPr>
          <a:r>
            <a:rPr lang="en-US" b="1" dirty="0"/>
            <a:t>V3</a:t>
          </a:r>
          <a:endParaRPr lang="en-US"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dgm:spPr>
        <a:solidFill>
          <a:srgbClr val="0770A3"/>
        </a:solidFill>
      </dgm:spPr>
      <dgm:t>
        <a:bodyPr anchor="ctr"/>
        <a:lstStyle/>
        <a:p>
          <a:pPr marL="0" algn="ctr">
            <a:spcAft>
              <a:spcPts val="1800"/>
            </a:spcAft>
            <a:buNone/>
          </a:pPr>
          <a:r>
            <a:rPr lang="en-US" b="1" dirty="0"/>
            <a:t>V4</a:t>
          </a:r>
          <a:endParaRPr lang="en-US"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ctr"/>
        <a:lstStyle/>
        <a:p>
          <a:pPr marL="365760" indent="-365760">
            <a:lnSpc>
              <a:spcPct val="100000"/>
            </a:lnSpc>
            <a:spcAft>
              <a:spcPts val="1200"/>
            </a:spcAft>
            <a:buFont typeface="Wingdings 2" panose="05020102010507070707" pitchFamily="18" charset="2"/>
            <a:buChar char=""/>
          </a:pPr>
          <a:r>
            <a:rPr lang="en-US" sz="2400" b="0" dirty="0"/>
            <a:t>5.1.a - Course includes a welcoming and clearly stated syllabus that is easy for students to locate, view, and download.</a:t>
          </a:r>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0535406C-4507-4A8B-AC6A-C54A1F9CA92B}">
      <dgm:prSet phldrT="[Text]" custT="1"/>
      <dgm:spPr/>
      <dgm:t>
        <a:bodyPr anchor="ctr"/>
        <a:lstStyle/>
        <a:p>
          <a:pPr marL="365760" indent="-365760">
            <a:lnSpc>
              <a:spcPct val="100000"/>
            </a:lnSpc>
            <a:spcAft>
              <a:spcPts val="1200"/>
            </a:spcAft>
            <a:buFont typeface="Wingdings 2" panose="05020102010507070707" pitchFamily="18" charset="2"/>
            <a:buChar char=""/>
          </a:pPr>
          <a:r>
            <a:rPr lang="en-US" sz="2400" b="0" dirty="0"/>
            <a:t>1.1.a - A course syllabus containing clearly stated course policies and required institutional policies is easy to locate and download.</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F9540497-DF9B-47F4-A339-2EB1592095DB}" type="pres">
      <dgm:prSet presAssocID="{D5274593-526E-40DD-9A72-78A4D84B0E9D}" presName="linear" presStyleCnt="0">
        <dgm:presLayoutVars>
          <dgm:animLvl val="lvl"/>
          <dgm:resizeHandles val="exact"/>
        </dgm:presLayoutVars>
      </dgm:prSet>
      <dgm:spPr/>
    </dgm:pt>
    <dgm:pt modelId="{7BAC6EEC-1C2D-4481-805C-1155F9D6B104}" type="pres">
      <dgm:prSet presAssocID="{0E667D12-F6C4-459B-8824-ED025E834B4E}" presName="parentText" presStyleLbl="node1" presStyleIdx="0" presStyleCnt="2" custScaleY="53879">
        <dgm:presLayoutVars>
          <dgm:chMax val="0"/>
          <dgm:bulletEnabled val="1"/>
        </dgm:presLayoutVars>
      </dgm:prSet>
      <dgm:spPr/>
    </dgm:pt>
    <dgm:pt modelId="{6E05BB28-99DE-4F5F-BF7E-B46DE6C93F17}" type="pres">
      <dgm:prSet presAssocID="{0E667D12-F6C4-459B-8824-ED025E834B4E}" presName="childText" presStyleLbl="revTx" presStyleIdx="0" presStyleCnt="2" custScaleY="182186">
        <dgm:presLayoutVars>
          <dgm:bulletEnabled val="1"/>
        </dgm:presLayoutVars>
      </dgm:prSet>
      <dgm:spPr/>
    </dgm:pt>
    <dgm:pt modelId="{76C56DC0-F313-44A8-BE24-2654E4624802}" type="pres">
      <dgm:prSet presAssocID="{1B5291A9-27A9-414E-B25E-1B8E121DFFBB}" presName="parentText" presStyleLbl="node1" presStyleIdx="1" presStyleCnt="2" custScaleY="52352">
        <dgm:presLayoutVars>
          <dgm:chMax val="0"/>
          <dgm:bulletEnabled val="1"/>
        </dgm:presLayoutVars>
      </dgm:prSet>
      <dgm:spPr/>
    </dgm:pt>
    <dgm:pt modelId="{8DBD32B7-044F-4B15-AC99-15C980A9E81E}" type="pres">
      <dgm:prSet presAssocID="{1B5291A9-27A9-414E-B25E-1B8E121DFFBB}" presName="childText" presStyleLbl="revTx" presStyleIdx="1" presStyleCnt="2" custScaleY="187774">
        <dgm:presLayoutVars>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60533A60-C3D7-4411-A7C2-B79166ED6E2B}" type="presOf" srcId="{1B5291A9-27A9-414E-B25E-1B8E121DFFBB}" destId="{76C56DC0-F313-44A8-BE24-2654E4624802}" srcOrd="0" destOrd="0" presId="urn:microsoft.com/office/officeart/2005/8/layout/vList2"/>
    <dgm:cxn modelId="{DA39CD65-E4A2-40B4-A7CB-1BC594A1F2D2}" srcId="{D5274593-526E-40DD-9A72-78A4D84B0E9D}" destId="{1B5291A9-27A9-414E-B25E-1B8E121DFFBB}" srcOrd="1" destOrd="0" parTransId="{33C97C55-6669-4426-88B1-CBBF408E3718}" sibTransId="{22AAB478-A008-439E-AD19-CE2363A236BF}"/>
    <dgm:cxn modelId="{B3DB7968-8890-4A85-8EA9-070C482DC1CC}" type="presOf" srcId="{D5274593-526E-40DD-9A72-78A4D84B0E9D}" destId="{F9540497-DF9B-47F4-A339-2EB1592095DB}" srcOrd="0" destOrd="0" presId="urn:microsoft.com/office/officeart/2005/8/layout/vList2"/>
    <dgm:cxn modelId="{508AEA7D-6C1C-45E1-A4D9-97BF0450105C}" type="presOf" srcId="{F81DB2DA-484C-41DF-ABB0-EEC0235BE949}" destId="{8DBD32B7-044F-4B15-AC99-15C980A9E81E}" srcOrd="0" destOrd="0" presId="urn:microsoft.com/office/officeart/2005/8/layout/vList2"/>
    <dgm:cxn modelId="{A4ED7F8A-A1E4-4DFB-94E0-06B888F631B9}" srcId="{1B5291A9-27A9-414E-B25E-1B8E121DFFBB}" destId="{F81DB2DA-484C-41DF-ABB0-EEC0235BE949}" srcOrd="0" destOrd="0" parTransId="{57257697-B743-404F-ADEE-E331F5D810CF}" sibTransId="{BDDF3E61-F097-4E28-B450-B21CADD4EB23}"/>
    <dgm:cxn modelId="{630512C6-38D9-4DBE-972F-CE5A890D8444}" type="presOf" srcId="{0535406C-4507-4A8B-AC6A-C54A1F9CA92B}" destId="{6E05BB28-99DE-4F5F-BF7E-B46DE6C93F17}" srcOrd="0" destOrd="0" presId="urn:microsoft.com/office/officeart/2005/8/layout/vList2"/>
    <dgm:cxn modelId="{90CA93CF-BEE5-4475-9740-1F180D2253ED}" srcId="{0E667D12-F6C4-459B-8824-ED025E834B4E}" destId="{0535406C-4507-4A8B-AC6A-C54A1F9CA92B}" srcOrd="0" destOrd="0" parTransId="{54B805D3-AB0B-4E46-9A2E-0A37E61F9781}" sibTransId="{9E20DC0F-3B4D-4FE9-A2E5-EFD1FAFD2DB1}"/>
    <dgm:cxn modelId="{316BB6E7-5392-4115-B607-427A2073B5FC}" type="presOf" srcId="{0E667D12-F6C4-459B-8824-ED025E834B4E}" destId="{7BAC6EEC-1C2D-4481-805C-1155F9D6B104}" srcOrd="0" destOrd="0" presId="urn:microsoft.com/office/officeart/2005/8/layout/vList2"/>
    <dgm:cxn modelId="{E35D0FD2-0A13-4AFC-A3EE-FBA2604AEF9B}" type="presParOf" srcId="{F9540497-DF9B-47F4-A339-2EB1592095DB}" destId="{7BAC6EEC-1C2D-4481-805C-1155F9D6B104}" srcOrd="0" destOrd="0" presId="urn:microsoft.com/office/officeart/2005/8/layout/vList2"/>
    <dgm:cxn modelId="{84093D2E-7942-46BB-9FAC-B3A7F80E262E}" type="presParOf" srcId="{F9540497-DF9B-47F4-A339-2EB1592095DB}" destId="{6E05BB28-99DE-4F5F-BF7E-B46DE6C93F17}" srcOrd="1" destOrd="0" presId="urn:microsoft.com/office/officeart/2005/8/layout/vList2"/>
    <dgm:cxn modelId="{7922A27B-B163-45EC-96EF-BDAD6F8EF07F}" type="presParOf" srcId="{F9540497-DF9B-47F4-A339-2EB1592095DB}" destId="{76C56DC0-F313-44A8-BE24-2654E4624802}" srcOrd="2" destOrd="0" presId="urn:microsoft.com/office/officeart/2005/8/layout/vList2"/>
    <dgm:cxn modelId="{44F8B840-62EC-4958-B820-D5CBEB8B6C8D}" type="presParOf" srcId="{F9540497-DF9B-47F4-A339-2EB1592095DB}" destId="{8DBD32B7-044F-4B15-AC99-15C980A9E81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5588408-5FF2-42EF-826E-CB47287D9A67}"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en-US"/>
        </a:p>
      </dgm:t>
    </dgm:pt>
    <dgm:pt modelId="{D8450A5F-065D-4420-9912-3E196BE2DF8E}">
      <dgm:prSet phldrT="[Text]" custT="1"/>
      <dgm:spPr>
        <a:solidFill>
          <a:srgbClr val="0770A3"/>
        </a:solidFill>
      </dgm:spPr>
      <dgm:t>
        <a:bodyPr/>
        <a:lstStyle/>
        <a:p>
          <a:r>
            <a:rPr lang="en-US" sz="2000" b="1" i="0" u="none" dirty="0" err="1"/>
            <a:t>1.1.b</a:t>
          </a:r>
          <a:r>
            <a:rPr lang="en-US" sz="2000" b="1" i="0" u="none" dirty="0"/>
            <a:t> - </a:t>
          </a:r>
          <a:br>
            <a:rPr lang="en-US" sz="2000" b="1" i="0" u="none" dirty="0"/>
          </a:br>
          <a:r>
            <a:rPr lang="en-US" sz="2000" b="1" i="0" u="none" dirty="0"/>
            <a:t>Rephrased syllabus language as needed throughout</a:t>
          </a:r>
          <a:endParaRPr lang="en-US" sz="2000" b="1" dirty="0"/>
        </a:p>
      </dgm:t>
    </dgm:pt>
    <dgm:pt modelId="{4D6D6163-BB3A-496E-B689-CE9FA0DF9064}" type="parTrans" cxnId="{75F1001B-46C8-4B4B-B1DB-B9DFA646795B}">
      <dgm:prSet/>
      <dgm:spPr/>
      <dgm:t>
        <a:bodyPr/>
        <a:lstStyle/>
        <a:p>
          <a:endParaRPr lang="en-US" sz="1800" b="1"/>
        </a:p>
      </dgm:t>
    </dgm:pt>
    <dgm:pt modelId="{F26B605D-1039-435A-AB37-207C50E9843B}" type="sibTrans" cxnId="{75F1001B-46C8-4B4B-B1DB-B9DFA646795B}">
      <dgm:prSet/>
      <dgm:spPr/>
      <dgm:t>
        <a:bodyPr/>
        <a:lstStyle/>
        <a:p>
          <a:endParaRPr lang="en-US" sz="1800" b="1" dirty="0"/>
        </a:p>
      </dgm:t>
    </dgm:pt>
    <dgm:pt modelId="{345EABAE-5292-44DD-8872-FC00969A4628}">
      <dgm:prSet phldrT="[Text]" custT="1"/>
      <dgm:spPr>
        <a:solidFill>
          <a:srgbClr val="0770A3"/>
        </a:solidFill>
      </dgm:spPr>
      <dgm:t>
        <a:bodyPr/>
        <a:lstStyle/>
        <a:p>
          <a:r>
            <a:rPr lang="en-US" sz="1950" b="1" i="0" u="none" dirty="0" err="1"/>
            <a:t>4.6.a</a:t>
          </a:r>
          <a:r>
            <a:rPr lang="en-US" sz="1950" b="1" i="0" u="none" dirty="0"/>
            <a:t> -</a:t>
          </a:r>
          <a:br>
            <a:rPr lang="en-US" sz="1950" b="1" i="0" u="none" dirty="0"/>
          </a:br>
          <a:r>
            <a:rPr lang="en-US" sz="1950" b="1" i="0" u="none" dirty="0"/>
            <a:t>Added a personal statement about accessibility </a:t>
          </a:r>
        </a:p>
      </dgm:t>
    </dgm:pt>
    <dgm:pt modelId="{998F1DCF-66DA-488C-95D1-97156F1ED806}" type="parTrans" cxnId="{2558B639-90EB-49E8-B4A6-43FB7F231020}">
      <dgm:prSet/>
      <dgm:spPr/>
      <dgm:t>
        <a:bodyPr/>
        <a:lstStyle/>
        <a:p>
          <a:endParaRPr lang="en-US" sz="1800" b="1"/>
        </a:p>
      </dgm:t>
    </dgm:pt>
    <dgm:pt modelId="{C254F4C4-AE97-44F8-B0E1-4ABFF6318021}" type="sibTrans" cxnId="{2558B639-90EB-49E8-B4A6-43FB7F231020}">
      <dgm:prSet/>
      <dgm:spPr/>
      <dgm:t>
        <a:bodyPr/>
        <a:lstStyle/>
        <a:p>
          <a:endParaRPr lang="en-US" sz="1800" b="1" dirty="0"/>
        </a:p>
      </dgm:t>
    </dgm:pt>
    <dgm:pt modelId="{C1B39951-7B2A-42F3-B3DA-8CF2B8274F5B}">
      <dgm:prSet phldrT="[Text]" custT="1"/>
      <dgm:spPr>
        <a:solidFill>
          <a:srgbClr val="0770A3"/>
        </a:solidFill>
      </dgm:spPr>
      <dgm:t>
        <a:bodyPr/>
        <a:lstStyle/>
        <a:p>
          <a:r>
            <a:rPr lang="en-US" sz="2000" b="1" i="0" u="none" dirty="0" err="1"/>
            <a:t>3.4.g</a:t>
          </a:r>
          <a:r>
            <a:rPr lang="en-US" sz="2000" b="1" i="0" u="none" dirty="0"/>
            <a:t> &amp; </a:t>
          </a:r>
          <a:r>
            <a:rPr lang="en-US" sz="2000" b="1" i="0" u="none" dirty="0" err="1"/>
            <a:t>4.2.b</a:t>
          </a:r>
          <a:r>
            <a:rPr lang="en-US" sz="2000" b="1" i="0" u="none" dirty="0"/>
            <a:t> -</a:t>
          </a:r>
          <a:br>
            <a:rPr lang="en-US" sz="2000" b="1" i="0" u="none" dirty="0"/>
          </a:br>
          <a:r>
            <a:rPr lang="en-US" sz="2000" b="1" i="0" u="none" dirty="0"/>
            <a:t>Added a graphic as a secondary explanation of mastery-based grading</a:t>
          </a:r>
          <a:endParaRPr lang="en-US" sz="2000" b="1" dirty="0"/>
        </a:p>
      </dgm:t>
    </dgm:pt>
    <dgm:pt modelId="{D4FDB677-97DF-4D6B-A9FA-9C3C27C1FEAC}" type="parTrans" cxnId="{D8911876-17BE-4B47-8FE9-C9673E4E6DA9}">
      <dgm:prSet/>
      <dgm:spPr/>
      <dgm:t>
        <a:bodyPr/>
        <a:lstStyle/>
        <a:p>
          <a:endParaRPr lang="en-US" sz="1800" b="1"/>
        </a:p>
      </dgm:t>
    </dgm:pt>
    <dgm:pt modelId="{A744E31E-BF3B-448D-8464-B637392F06AB}" type="sibTrans" cxnId="{D8911876-17BE-4B47-8FE9-C9673E4E6DA9}">
      <dgm:prSet/>
      <dgm:spPr/>
      <dgm:t>
        <a:bodyPr/>
        <a:lstStyle/>
        <a:p>
          <a:endParaRPr lang="en-US" sz="1800" b="1" dirty="0"/>
        </a:p>
      </dgm:t>
    </dgm:pt>
    <dgm:pt modelId="{26FAEAC6-FEA1-43FA-99FD-3A98BFAC3B4C}">
      <dgm:prSet phldrT="[Text]" custT="1"/>
      <dgm:spPr>
        <a:solidFill>
          <a:srgbClr val="0770A3"/>
        </a:solidFill>
      </dgm:spPr>
      <dgm:t>
        <a:bodyPr/>
        <a:lstStyle/>
        <a:p>
          <a:r>
            <a:rPr lang="en-US" sz="2000" b="1" i="0" u="none" dirty="0" err="1"/>
            <a:t>1.1.a</a:t>
          </a:r>
          <a:r>
            <a:rPr lang="en-US" sz="2000" b="1" i="0" u="none" dirty="0"/>
            <a:t> - </a:t>
          </a:r>
          <a:br>
            <a:rPr lang="en-US" sz="2000" b="1" i="0" u="none" dirty="0"/>
          </a:br>
          <a:r>
            <a:rPr lang="en-US" sz="2000" b="1" i="0" u="none" dirty="0"/>
            <a:t>Added a personal statement and video about inclusion</a:t>
          </a:r>
          <a:endParaRPr lang="en-US" sz="2000" b="1" dirty="0"/>
        </a:p>
      </dgm:t>
    </dgm:pt>
    <dgm:pt modelId="{612D6569-62B3-4ECB-80B1-981F0A484216}" type="parTrans" cxnId="{1B2B8115-B163-4ECD-8337-83B13FD5D75D}">
      <dgm:prSet/>
      <dgm:spPr/>
      <dgm:t>
        <a:bodyPr/>
        <a:lstStyle/>
        <a:p>
          <a:endParaRPr lang="en-US" sz="1800"/>
        </a:p>
      </dgm:t>
    </dgm:pt>
    <dgm:pt modelId="{2275D4F4-9609-43AA-8DAD-F03112FB002A}" type="sibTrans" cxnId="{1B2B8115-B163-4ECD-8337-83B13FD5D75D}">
      <dgm:prSet/>
      <dgm:spPr/>
      <dgm:t>
        <a:bodyPr/>
        <a:lstStyle/>
        <a:p>
          <a:endParaRPr lang="en-US" sz="1800" dirty="0"/>
        </a:p>
      </dgm:t>
    </dgm:pt>
    <dgm:pt modelId="{795D750D-4346-49A4-A462-DACBADB83F44}">
      <dgm:prSet phldrT="[Text]" custT="1"/>
      <dgm:spPr>
        <a:solidFill>
          <a:srgbClr val="0770A3"/>
        </a:solidFill>
      </dgm:spPr>
      <dgm:t>
        <a:bodyPr/>
        <a:lstStyle/>
        <a:p>
          <a:pPr>
            <a:lnSpc>
              <a:spcPct val="100000"/>
            </a:lnSpc>
            <a:spcAft>
              <a:spcPts val="0"/>
            </a:spcAft>
          </a:pPr>
          <a:r>
            <a:rPr lang="en-US" sz="2000" b="1" i="0" u="none" dirty="0" err="1"/>
            <a:t>3.3.c</a:t>
          </a:r>
          <a:r>
            <a:rPr lang="en-US" sz="2000" b="1" i="0" u="none" dirty="0"/>
            <a:t> -</a:t>
          </a:r>
          <a:br>
            <a:rPr lang="en-US" sz="2000" b="1" i="0" u="none" dirty="0"/>
          </a:br>
          <a:r>
            <a:rPr lang="en-US" sz="2000" b="1" i="0" u="none" dirty="0"/>
            <a:t>Added info about assignment alternatives</a:t>
          </a:r>
          <a:endParaRPr lang="en-US" sz="2000" b="1" dirty="0"/>
        </a:p>
      </dgm:t>
    </dgm:pt>
    <dgm:pt modelId="{DA8E9B37-04E9-4E25-A5DB-EEF8D21F9965}" type="parTrans" cxnId="{D0EA02A9-C478-4803-B09E-5936B05FA646}">
      <dgm:prSet/>
      <dgm:spPr/>
      <dgm:t>
        <a:bodyPr/>
        <a:lstStyle/>
        <a:p>
          <a:endParaRPr lang="en-US" sz="1800"/>
        </a:p>
      </dgm:t>
    </dgm:pt>
    <dgm:pt modelId="{9ECBC292-DEC3-43FE-B90F-1616A30CDD9E}" type="sibTrans" cxnId="{D0EA02A9-C478-4803-B09E-5936B05FA646}">
      <dgm:prSet/>
      <dgm:spPr/>
      <dgm:t>
        <a:bodyPr/>
        <a:lstStyle/>
        <a:p>
          <a:endParaRPr lang="en-US" sz="1800" dirty="0"/>
        </a:p>
      </dgm:t>
    </dgm:pt>
    <dgm:pt modelId="{0DEA8F2D-DED2-481C-A46E-1B4107C57623}">
      <dgm:prSet phldrT="[Text]" custT="1"/>
      <dgm:spPr>
        <a:solidFill>
          <a:srgbClr val="0770A3"/>
        </a:solidFill>
      </dgm:spPr>
      <dgm:t>
        <a:bodyPr/>
        <a:lstStyle/>
        <a:p>
          <a:pPr>
            <a:lnSpc>
              <a:spcPct val="100000"/>
            </a:lnSpc>
            <a:spcAft>
              <a:spcPts val="0"/>
            </a:spcAft>
          </a:pPr>
          <a:r>
            <a:rPr lang="en-US" sz="2000" b="1" dirty="0" err="1"/>
            <a:t>1.3.a</a:t>
          </a:r>
          <a:r>
            <a:rPr lang="en-US" sz="2000" b="1" dirty="0"/>
            <a:t> -</a:t>
          </a:r>
          <a:br>
            <a:rPr lang="en-US" sz="2000" b="1" dirty="0"/>
          </a:br>
          <a:r>
            <a:rPr lang="en-US" sz="2000" b="1" dirty="0"/>
            <a:t>Added info about </a:t>
          </a:r>
          <a:br>
            <a:rPr lang="en-US" sz="2000" b="1" dirty="0"/>
          </a:br>
          <a:r>
            <a:rPr lang="en-US" sz="2000" b="1" dirty="0"/>
            <a:t>how I participate in discussions</a:t>
          </a:r>
        </a:p>
      </dgm:t>
    </dgm:pt>
    <dgm:pt modelId="{C4F07739-6D51-4897-9FCB-7BC705FCFF49}" type="parTrans" cxnId="{E16F379A-E5E3-4964-B965-1A52436A61A9}">
      <dgm:prSet/>
      <dgm:spPr/>
      <dgm:t>
        <a:bodyPr/>
        <a:lstStyle/>
        <a:p>
          <a:endParaRPr lang="en-US"/>
        </a:p>
      </dgm:t>
    </dgm:pt>
    <dgm:pt modelId="{05B45FE5-8067-4BB0-9E9D-5CBA78F1BFE2}" type="sibTrans" cxnId="{E16F379A-E5E3-4964-B965-1A52436A61A9}">
      <dgm:prSet/>
      <dgm:spPr/>
      <dgm:t>
        <a:bodyPr/>
        <a:lstStyle/>
        <a:p>
          <a:endParaRPr lang="en-US" dirty="0"/>
        </a:p>
      </dgm:t>
    </dgm:pt>
    <dgm:pt modelId="{E7DF7ACC-7006-46CD-AFF4-3389D66DA874}">
      <dgm:prSet phldrT="[Text]" custT="1"/>
      <dgm:spPr>
        <a:solidFill>
          <a:srgbClr val="0770A3"/>
        </a:solidFill>
      </dgm:spPr>
      <dgm:t>
        <a:bodyPr/>
        <a:lstStyle/>
        <a:p>
          <a:r>
            <a:rPr lang="en-US" sz="2000" b="1" dirty="0"/>
            <a:t>*</a:t>
          </a:r>
          <a:r>
            <a:rPr lang="en-US" sz="2000" b="1" dirty="0" err="1"/>
            <a:t>1.2.g</a:t>
          </a:r>
          <a:r>
            <a:rPr lang="en-US" sz="2000" b="1" dirty="0"/>
            <a:t> - </a:t>
          </a:r>
          <a:br>
            <a:rPr lang="en-US" sz="2000" b="1" dirty="0"/>
          </a:br>
          <a:r>
            <a:rPr lang="en-US" sz="2000" b="1" dirty="0"/>
            <a:t>Added a Land Acknowledgement</a:t>
          </a:r>
        </a:p>
      </dgm:t>
    </dgm:pt>
    <dgm:pt modelId="{99E99820-166A-4CF9-8B78-59286C14779E}" type="parTrans" cxnId="{F5C2E610-DA4F-4AF6-BE53-EDA3D7CB6B8D}">
      <dgm:prSet/>
      <dgm:spPr/>
      <dgm:t>
        <a:bodyPr/>
        <a:lstStyle/>
        <a:p>
          <a:endParaRPr lang="en-US"/>
        </a:p>
      </dgm:t>
    </dgm:pt>
    <dgm:pt modelId="{F3608F14-A316-44F1-B7FA-C3AC12735200}" type="sibTrans" cxnId="{F5C2E610-DA4F-4AF6-BE53-EDA3D7CB6B8D}">
      <dgm:prSet/>
      <dgm:spPr/>
      <dgm:t>
        <a:bodyPr/>
        <a:lstStyle/>
        <a:p>
          <a:endParaRPr lang="en-US" dirty="0"/>
        </a:p>
      </dgm:t>
    </dgm:pt>
    <dgm:pt modelId="{8167C9F0-5EF9-45D3-BCA4-11FFF0A4E631}">
      <dgm:prSet phldrT="[Text]" custT="1"/>
      <dgm:spPr>
        <a:solidFill>
          <a:srgbClr val="0770A3"/>
        </a:solidFill>
      </dgm:spPr>
      <dgm:t>
        <a:bodyPr/>
        <a:lstStyle/>
        <a:p>
          <a:r>
            <a:rPr lang="en-US" sz="2000" b="1" dirty="0" err="1"/>
            <a:t>1.1.a</a:t>
          </a:r>
          <a:r>
            <a:rPr lang="en-US" sz="2000" b="1" dirty="0"/>
            <a:t> - </a:t>
          </a:r>
          <a:br>
            <a:rPr lang="en-US" sz="2000" b="1" dirty="0"/>
          </a:br>
          <a:r>
            <a:rPr lang="en-US" sz="2000" b="1" dirty="0"/>
            <a:t>Added information about personal pronouns</a:t>
          </a:r>
        </a:p>
      </dgm:t>
    </dgm:pt>
    <dgm:pt modelId="{1E76755D-6A49-47C7-B779-D15E373EC364}" type="parTrans" cxnId="{DBE1B11C-F5F5-4DB8-AF22-32151AFDE326}">
      <dgm:prSet/>
      <dgm:spPr/>
      <dgm:t>
        <a:bodyPr/>
        <a:lstStyle/>
        <a:p>
          <a:endParaRPr lang="en-US"/>
        </a:p>
      </dgm:t>
    </dgm:pt>
    <dgm:pt modelId="{7E03F263-97AA-4A53-BCF1-9FEA258A14E3}" type="sibTrans" cxnId="{DBE1B11C-F5F5-4DB8-AF22-32151AFDE326}">
      <dgm:prSet/>
      <dgm:spPr/>
      <dgm:t>
        <a:bodyPr/>
        <a:lstStyle/>
        <a:p>
          <a:endParaRPr lang="en-US" dirty="0"/>
        </a:p>
      </dgm:t>
    </dgm:pt>
    <dgm:pt modelId="{989E8361-59F9-42D0-B9FF-45A23B0D9F59}">
      <dgm:prSet phldrT="[Text]" custT="1"/>
      <dgm:spPr>
        <a:solidFill>
          <a:srgbClr val="0770A3"/>
        </a:solidFill>
      </dgm:spPr>
      <dgm:t>
        <a:bodyPr/>
        <a:lstStyle/>
        <a:p>
          <a:r>
            <a:rPr lang="en-US" sz="2000" b="1" dirty="0"/>
            <a:t>Next up … </a:t>
          </a:r>
          <a:r>
            <a:rPr lang="en-US" sz="2000" b="1" dirty="0" err="1"/>
            <a:t>1.1.d</a:t>
          </a:r>
          <a:r>
            <a:rPr lang="en-US" sz="2000" b="1" dirty="0"/>
            <a:t> –</a:t>
          </a:r>
          <a:br>
            <a:rPr lang="en-US" sz="2000" b="1" dirty="0"/>
          </a:br>
          <a:r>
            <a:rPr lang="en-US" sz="2000" b="1" dirty="0"/>
            <a:t>an embedded Google doc for co-creating community guidelines</a:t>
          </a:r>
        </a:p>
      </dgm:t>
    </dgm:pt>
    <dgm:pt modelId="{B10C44AD-929C-4873-8CAE-317F028C131E}" type="parTrans" cxnId="{F7212954-60F9-4ADA-A7FC-CB8F99A6DFC3}">
      <dgm:prSet/>
      <dgm:spPr/>
      <dgm:t>
        <a:bodyPr/>
        <a:lstStyle/>
        <a:p>
          <a:endParaRPr lang="en-US"/>
        </a:p>
      </dgm:t>
    </dgm:pt>
    <dgm:pt modelId="{93A31D33-4D45-4955-BAE8-52D3518CE318}" type="sibTrans" cxnId="{F7212954-60F9-4ADA-A7FC-CB8F99A6DFC3}">
      <dgm:prSet/>
      <dgm:spPr/>
      <dgm:t>
        <a:bodyPr/>
        <a:lstStyle/>
        <a:p>
          <a:endParaRPr lang="en-US"/>
        </a:p>
      </dgm:t>
    </dgm:pt>
    <dgm:pt modelId="{7190835F-6125-45F0-9306-0568D9268301}" type="pres">
      <dgm:prSet presAssocID="{45588408-5FF2-42EF-826E-CB47287D9A67}" presName="Name0" presStyleCnt="0">
        <dgm:presLayoutVars>
          <dgm:dir/>
          <dgm:resizeHandles val="exact"/>
        </dgm:presLayoutVars>
      </dgm:prSet>
      <dgm:spPr/>
    </dgm:pt>
    <dgm:pt modelId="{0A841467-3749-4094-8771-767B34C23BA2}" type="pres">
      <dgm:prSet presAssocID="{D8450A5F-065D-4420-9912-3E196BE2DF8E}" presName="node" presStyleLbl="node1" presStyleIdx="0" presStyleCnt="9" custScaleX="172230">
        <dgm:presLayoutVars>
          <dgm:bulletEnabled val="1"/>
        </dgm:presLayoutVars>
      </dgm:prSet>
      <dgm:spPr>
        <a:prstGeom prst="roundRect">
          <a:avLst/>
        </a:prstGeom>
      </dgm:spPr>
    </dgm:pt>
    <dgm:pt modelId="{42F980C1-70A4-477F-88B2-6E1856A25917}" type="pres">
      <dgm:prSet presAssocID="{F26B605D-1039-435A-AB37-207C50E9843B}" presName="sibTrans" presStyleLbl="sibTrans1D1" presStyleIdx="0" presStyleCnt="8"/>
      <dgm:spPr/>
    </dgm:pt>
    <dgm:pt modelId="{0E01CC08-5CB3-43DF-A6EF-654ACB02E69D}" type="pres">
      <dgm:prSet presAssocID="{F26B605D-1039-435A-AB37-207C50E9843B}" presName="connectorText" presStyleLbl="sibTrans1D1" presStyleIdx="0" presStyleCnt="8"/>
      <dgm:spPr/>
    </dgm:pt>
    <dgm:pt modelId="{65B59D07-353A-42E9-B3A4-5FADA0527B73}" type="pres">
      <dgm:prSet presAssocID="{345EABAE-5292-44DD-8872-FC00969A4628}" presName="node" presStyleLbl="node1" presStyleIdx="1" presStyleCnt="9" custScaleX="172230">
        <dgm:presLayoutVars>
          <dgm:bulletEnabled val="1"/>
        </dgm:presLayoutVars>
      </dgm:prSet>
      <dgm:spPr>
        <a:prstGeom prst="roundRect">
          <a:avLst/>
        </a:prstGeom>
      </dgm:spPr>
    </dgm:pt>
    <dgm:pt modelId="{A785589B-EF88-480F-9BF3-2D08C29F80F3}" type="pres">
      <dgm:prSet presAssocID="{C254F4C4-AE97-44F8-B0E1-4ABFF6318021}" presName="sibTrans" presStyleLbl="sibTrans1D1" presStyleIdx="1" presStyleCnt="8"/>
      <dgm:spPr/>
    </dgm:pt>
    <dgm:pt modelId="{C8F67A1E-5C12-46B1-9148-2EA554EF39BF}" type="pres">
      <dgm:prSet presAssocID="{C254F4C4-AE97-44F8-B0E1-4ABFF6318021}" presName="connectorText" presStyleLbl="sibTrans1D1" presStyleIdx="1" presStyleCnt="8"/>
      <dgm:spPr/>
    </dgm:pt>
    <dgm:pt modelId="{1064A19D-C321-46A4-84A6-99C4AC9CFD53}" type="pres">
      <dgm:prSet presAssocID="{26FAEAC6-FEA1-43FA-99FD-3A98BFAC3B4C}" presName="node" presStyleLbl="node1" presStyleIdx="2" presStyleCnt="9" custScaleX="172230">
        <dgm:presLayoutVars>
          <dgm:bulletEnabled val="1"/>
        </dgm:presLayoutVars>
      </dgm:prSet>
      <dgm:spPr>
        <a:prstGeom prst="roundRect">
          <a:avLst/>
        </a:prstGeom>
      </dgm:spPr>
    </dgm:pt>
    <dgm:pt modelId="{0128D91D-1789-42DF-A6FB-29A4F11CBFAA}" type="pres">
      <dgm:prSet presAssocID="{2275D4F4-9609-43AA-8DAD-F03112FB002A}" presName="sibTrans" presStyleLbl="sibTrans1D1" presStyleIdx="2" presStyleCnt="8"/>
      <dgm:spPr/>
    </dgm:pt>
    <dgm:pt modelId="{CC401875-DC52-42B6-AEF6-212BDC0B59E5}" type="pres">
      <dgm:prSet presAssocID="{2275D4F4-9609-43AA-8DAD-F03112FB002A}" presName="connectorText" presStyleLbl="sibTrans1D1" presStyleIdx="2" presStyleCnt="8"/>
      <dgm:spPr/>
    </dgm:pt>
    <dgm:pt modelId="{F2923853-B1E4-4FF0-8ABE-E3CC65A07285}" type="pres">
      <dgm:prSet presAssocID="{8167C9F0-5EF9-45D3-BCA4-11FFF0A4E631}" presName="node" presStyleLbl="node1" presStyleIdx="3" presStyleCnt="9" custScaleX="172230">
        <dgm:presLayoutVars>
          <dgm:bulletEnabled val="1"/>
        </dgm:presLayoutVars>
      </dgm:prSet>
      <dgm:spPr>
        <a:prstGeom prst="roundRect">
          <a:avLst/>
        </a:prstGeom>
      </dgm:spPr>
    </dgm:pt>
    <dgm:pt modelId="{AC0C723A-C261-4C02-B0E9-06484FA7049E}" type="pres">
      <dgm:prSet presAssocID="{7E03F263-97AA-4A53-BCF1-9FEA258A14E3}" presName="sibTrans" presStyleLbl="sibTrans1D1" presStyleIdx="3" presStyleCnt="8"/>
      <dgm:spPr/>
    </dgm:pt>
    <dgm:pt modelId="{EA13060B-4CFB-4DB3-A3DB-6530D9E57483}" type="pres">
      <dgm:prSet presAssocID="{7E03F263-97AA-4A53-BCF1-9FEA258A14E3}" presName="connectorText" presStyleLbl="sibTrans1D1" presStyleIdx="3" presStyleCnt="8"/>
      <dgm:spPr/>
    </dgm:pt>
    <dgm:pt modelId="{81E7473D-4F01-4BB0-8143-908FCC890328}" type="pres">
      <dgm:prSet presAssocID="{E7DF7ACC-7006-46CD-AFF4-3389D66DA874}" presName="node" presStyleLbl="node1" presStyleIdx="4" presStyleCnt="9" custScaleX="172230">
        <dgm:presLayoutVars>
          <dgm:bulletEnabled val="1"/>
        </dgm:presLayoutVars>
      </dgm:prSet>
      <dgm:spPr>
        <a:prstGeom prst="roundRect">
          <a:avLst/>
        </a:prstGeom>
      </dgm:spPr>
    </dgm:pt>
    <dgm:pt modelId="{613FB29D-07BC-4143-91BF-B10DCD437CCD}" type="pres">
      <dgm:prSet presAssocID="{F3608F14-A316-44F1-B7FA-C3AC12735200}" presName="sibTrans" presStyleLbl="sibTrans1D1" presStyleIdx="4" presStyleCnt="8"/>
      <dgm:spPr/>
    </dgm:pt>
    <dgm:pt modelId="{AA947C41-06F5-429C-BF16-668C179DA24D}" type="pres">
      <dgm:prSet presAssocID="{F3608F14-A316-44F1-B7FA-C3AC12735200}" presName="connectorText" presStyleLbl="sibTrans1D1" presStyleIdx="4" presStyleCnt="8"/>
      <dgm:spPr/>
    </dgm:pt>
    <dgm:pt modelId="{78D1302E-CBF2-4C0D-B3AB-A10D5136FF3E}" type="pres">
      <dgm:prSet presAssocID="{0DEA8F2D-DED2-481C-A46E-1B4107C57623}" presName="node" presStyleLbl="node1" presStyleIdx="5" presStyleCnt="9" custScaleX="172230">
        <dgm:presLayoutVars>
          <dgm:bulletEnabled val="1"/>
        </dgm:presLayoutVars>
      </dgm:prSet>
      <dgm:spPr>
        <a:prstGeom prst="roundRect">
          <a:avLst/>
        </a:prstGeom>
      </dgm:spPr>
    </dgm:pt>
    <dgm:pt modelId="{1AF5A7E6-25A8-442F-AA69-411A07A5A7D0}" type="pres">
      <dgm:prSet presAssocID="{05B45FE5-8067-4BB0-9E9D-5CBA78F1BFE2}" presName="sibTrans" presStyleLbl="sibTrans1D1" presStyleIdx="5" presStyleCnt="8"/>
      <dgm:spPr/>
    </dgm:pt>
    <dgm:pt modelId="{724AEF90-8254-4C7E-949B-9AAD2B217789}" type="pres">
      <dgm:prSet presAssocID="{05B45FE5-8067-4BB0-9E9D-5CBA78F1BFE2}" presName="connectorText" presStyleLbl="sibTrans1D1" presStyleIdx="5" presStyleCnt="8"/>
      <dgm:spPr/>
    </dgm:pt>
    <dgm:pt modelId="{EB217737-B2B8-4DA8-8FD7-1F7F2C624EA6}" type="pres">
      <dgm:prSet presAssocID="{795D750D-4346-49A4-A462-DACBADB83F44}" presName="node" presStyleLbl="node1" presStyleIdx="6" presStyleCnt="9" custScaleX="172230">
        <dgm:presLayoutVars>
          <dgm:bulletEnabled val="1"/>
        </dgm:presLayoutVars>
      </dgm:prSet>
      <dgm:spPr>
        <a:prstGeom prst="roundRect">
          <a:avLst/>
        </a:prstGeom>
      </dgm:spPr>
    </dgm:pt>
    <dgm:pt modelId="{A06D602B-5E5E-46A8-B2B0-83A73258B64F}" type="pres">
      <dgm:prSet presAssocID="{9ECBC292-DEC3-43FE-B90F-1616A30CDD9E}" presName="sibTrans" presStyleLbl="sibTrans1D1" presStyleIdx="6" presStyleCnt="8"/>
      <dgm:spPr/>
    </dgm:pt>
    <dgm:pt modelId="{C6BCEBB2-2DA8-40A0-9822-34DB20FD4357}" type="pres">
      <dgm:prSet presAssocID="{9ECBC292-DEC3-43FE-B90F-1616A30CDD9E}" presName="connectorText" presStyleLbl="sibTrans1D1" presStyleIdx="6" presStyleCnt="8"/>
      <dgm:spPr/>
    </dgm:pt>
    <dgm:pt modelId="{553FC3E7-37C2-4805-B9C7-47DCBEE111F4}" type="pres">
      <dgm:prSet presAssocID="{C1B39951-7B2A-42F3-B3DA-8CF2B8274F5B}" presName="node" presStyleLbl="node1" presStyleIdx="7" presStyleCnt="9" custScaleX="172230">
        <dgm:presLayoutVars>
          <dgm:bulletEnabled val="1"/>
        </dgm:presLayoutVars>
      </dgm:prSet>
      <dgm:spPr>
        <a:prstGeom prst="roundRect">
          <a:avLst/>
        </a:prstGeom>
      </dgm:spPr>
    </dgm:pt>
    <dgm:pt modelId="{C14E4225-1F22-4B18-B4E8-A27E089FE110}" type="pres">
      <dgm:prSet presAssocID="{A744E31E-BF3B-448D-8464-B637392F06AB}" presName="sibTrans" presStyleLbl="sibTrans1D1" presStyleIdx="7" presStyleCnt="8"/>
      <dgm:spPr/>
    </dgm:pt>
    <dgm:pt modelId="{6E997780-3E19-41E7-B6BC-B8127CC433F7}" type="pres">
      <dgm:prSet presAssocID="{A744E31E-BF3B-448D-8464-B637392F06AB}" presName="connectorText" presStyleLbl="sibTrans1D1" presStyleIdx="7" presStyleCnt="8"/>
      <dgm:spPr/>
    </dgm:pt>
    <dgm:pt modelId="{47D3A6E7-DF46-4CF2-B8C8-1FA1D7527541}" type="pres">
      <dgm:prSet presAssocID="{989E8361-59F9-42D0-B9FF-45A23B0D9F59}" presName="node" presStyleLbl="node1" presStyleIdx="8" presStyleCnt="9" custScaleX="172446">
        <dgm:presLayoutVars>
          <dgm:bulletEnabled val="1"/>
        </dgm:presLayoutVars>
      </dgm:prSet>
      <dgm:spPr>
        <a:prstGeom prst="roundRect">
          <a:avLst/>
        </a:prstGeom>
      </dgm:spPr>
    </dgm:pt>
  </dgm:ptLst>
  <dgm:cxnLst>
    <dgm:cxn modelId="{DE0DFD05-4EB9-44D1-AF10-E6F12A204058}" type="presOf" srcId="{C254F4C4-AE97-44F8-B0E1-4ABFF6318021}" destId="{C8F67A1E-5C12-46B1-9148-2EA554EF39BF}" srcOrd="1" destOrd="0" presId="urn:microsoft.com/office/officeart/2005/8/layout/bProcess3"/>
    <dgm:cxn modelId="{EF97AA06-2609-4D8A-BBD7-4DC1478E092F}" type="presOf" srcId="{26FAEAC6-FEA1-43FA-99FD-3A98BFAC3B4C}" destId="{1064A19D-C321-46A4-84A6-99C4AC9CFD53}" srcOrd="0" destOrd="0" presId="urn:microsoft.com/office/officeart/2005/8/layout/bProcess3"/>
    <dgm:cxn modelId="{DCF2F406-6F4B-4FD6-A6A3-EB92913CEFE4}" type="presOf" srcId="{7E03F263-97AA-4A53-BCF1-9FEA258A14E3}" destId="{EA13060B-4CFB-4DB3-A3DB-6530D9E57483}" srcOrd="1" destOrd="0" presId="urn:microsoft.com/office/officeart/2005/8/layout/bProcess3"/>
    <dgm:cxn modelId="{2DDB5207-B098-460D-B6E3-084DFF5CB453}" type="presOf" srcId="{05B45FE5-8067-4BB0-9E9D-5CBA78F1BFE2}" destId="{724AEF90-8254-4C7E-949B-9AAD2B217789}" srcOrd="1" destOrd="0" presId="urn:microsoft.com/office/officeart/2005/8/layout/bProcess3"/>
    <dgm:cxn modelId="{83894B08-1BD2-4F00-BD9C-EF3091327F0F}" type="presOf" srcId="{F3608F14-A316-44F1-B7FA-C3AC12735200}" destId="{AA947C41-06F5-429C-BF16-668C179DA24D}" srcOrd="1" destOrd="0" presId="urn:microsoft.com/office/officeart/2005/8/layout/bProcess3"/>
    <dgm:cxn modelId="{46A96709-46EC-4239-B08F-C82EAD550FEA}" type="presOf" srcId="{9ECBC292-DEC3-43FE-B90F-1616A30CDD9E}" destId="{A06D602B-5E5E-46A8-B2B0-83A73258B64F}" srcOrd="0" destOrd="0" presId="urn:microsoft.com/office/officeart/2005/8/layout/bProcess3"/>
    <dgm:cxn modelId="{DDB8AE0C-C07F-4547-BD63-8751CE7C44C9}" type="presOf" srcId="{8167C9F0-5EF9-45D3-BCA4-11FFF0A4E631}" destId="{F2923853-B1E4-4FF0-8ABE-E3CC65A07285}" srcOrd="0" destOrd="0" presId="urn:microsoft.com/office/officeart/2005/8/layout/bProcess3"/>
    <dgm:cxn modelId="{5EBAD40D-EE60-4213-9EC4-63B7B5DB0BD7}" type="presOf" srcId="{2275D4F4-9609-43AA-8DAD-F03112FB002A}" destId="{CC401875-DC52-42B6-AEF6-212BDC0B59E5}" srcOrd="1" destOrd="0" presId="urn:microsoft.com/office/officeart/2005/8/layout/bProcess3"/>
    <dgm:cxn modelId="{F5C2E610-DA4F-4AF6-BE53-EDA3D7CB6B8D}" srcId="{45588408-5FF2-42EF-826E-CB47287D9A67}" destId="{E7DF7ACC-7006-46CD-AFF4-3389D66DA874}" srcOrd="4" destOrd="0" parTransId="{99E99820-166A-4CF9-8B78-59286C14779E}" sibTransId="{F3608F14-A316-44F1-B7FA-C3AC12735200}"/>
    <dgm:cxn modelId="{1B2B8115-B163-4ECD-8337-83B13FD5D75D}" srcId="{45588408-5FF2-42EF-826E-CB47287D9A67}" destId="{26FAEAC6-FEA1-43FA-99FD-3A98BFAC3B4C}" srcOrd="2" destOrd="0" parTransId="{612D6569-62B3-4ECB-80B1-981F0A484216}" sibTransId="{2275D4F4-9609-43AA-8DAD-F03112FB002A}"/>
    <dgm:cxn modelId="{75F1001B-46C8-4B4B-B1DB-B9DFA646795B}" srcId="{45588408-5FF2-42EF-826E-CB47287D9A67}" destId="{D8450A5F-065D-4420-9912-3E196BE2DF8E}" srcOrd="0" destOrd="0" parTransId="{4D6D6163-BB3A-496E-B689-CE9FA0DF9064}" sibTransId="{F26B605D-1039-435A-AB37-207C50E9843B}"/>
    <dgm:cxn modelId="{DBE1B11C-F5F5-4DB8-AF22-32151AFDE326}" srcId="{45588408-5FF2-42EF-826E-CB47287D9A67}" destId="{8167C9F0-5EF9-45D3-BCA4-11FFF0A4E631}" srcOrd="3" destOrd="0" parTransId="{1E76755D-6A49-47C7-B779-D15E373EC364}" sibTransId="{7E03F263-97AA-4A53-BCF1-9FEA258A14E3}"/>
    <dgm:cxn modelId="{3FD4911E-A15A-4952-A551-7BD05332E6BB}" type="presOf" srcId="{7E03F263-97AA-4A53-BCF1-9FEA258A14E3}" destId="{AC0C723A-C261-4C02-B0E9-06484FA7049E}" srcOrd="0" destOrd="0" presId="urn:microsoft.com/office/officeart/2005/8/layout/bProcess3"/>
    <dgm:cxn modelId="{B5994F2D-F2D8-40A8-BD55-A58E83A2C41D}" type="presOf" srcId="{989E8361-59F9-42D0-B9FF-45A23B0D9F59}" destId="{47D3A6E7-DF46-4CF2-B8C8-1FA1D7527541}" srcOrd="0" destOrd="0" presId="urn:microsoft.com/office/officeart/2005/8/layout/bProcess3"/>
    <dgm:cxn modelId="{2558B639-90EB-49E8-B4A6-43FB7F231020}" srcId="{45588408-5FF2-42EF-826E-CB47287D9A67}" destId="{345EABAE-5292-44DD-8872-FC00969A4628}" srcOrd="1" destOrd="0" parTransId="{998F1DCF-66DA-488C-95D1-97156F1ED806}" sibTransId="{C254F4C4-AE97-44F8-B0E1-4ABFF6318021}"/>
    <dgm:cxn modelId="{C192705D-CA46-478A-8E56-9A565CAC78E0}" type="presOf" srcId="{D8450A5F-065D-4420-9912-3E196BE2DF8E}" destId="{0A841467-3749-4094-8771-767B34C23BA2}" srcOrd="0" destOrd="0" presId="urn:microsoft.com/office/officeart/2005/8/layout/bProcess3"/>
    <dgm:cxn modelId="{D33E0974-73E8-404E-9B95-AD1AB9CACCB2}" type="presOf" srcId="{F3608F14-A316-44F1-B7FA-C3AC12735200}" destId="{613FB29D-07BC-4143-91BF-B10DCD437CCD}" srcOrd="0" destOrd="0" presId="urn:microsoft.com/office/officeart/2005/8/layout/bProcess3"/>
    <dgm:cxn modelId="{F7212954-60F9-4ADA-A7FC-CB8F99A6DFC3}" srcId="{45588408-5FF2-42EF-826E-CB47287D9A67}" destId="{989E8361-59F9-42D0-B9FF-45A23B0D9F59}" srcOrd="8" destOrd="0" parTransId="{B10C44AD-929C-4873-8CAE-317F028C131E}" sibTransId="{93A31D33-4D45-4955-BAE8-52D3518CE318}"/>
    <dgm:cxn modelId="{D8911876-17BE-4B47-8FE9-C9673E4E6DA9}" srcId="{45588408-5FF2-42EF-826E-CB47287D9A67}" destId="{C1B39951-7B2A-42F3-B3DA-8CF2B8274F5B}" srcOrd="7" destOrd="0" parTransId="{D4FDB677-97DF-4D6B-A9FA-9C3C27C1FEAC}" sibTransId="{A744E31E-BF3B-448D-8464-B637392F06AB}"/>
    <dgm:cxn modelId="{2C7FB585-D4AC-4E38-9306-8F8313889E28}" type="presOf" srcId="{05B45FE5-8067-4BB0-9E9D-5CBA78F1BFE2}" destId="{1AF5A7E6-25A8-442F-AA69-411A07A5A7D0}" srcOrd="0" destOrd="0" presId="urn:microsoft.com/office/officeart/2005/8/layout/bProcess3"/>
    <dgm:cxn modelId="{CA9FA199-FD99-4264-8BA8-30D018FE14E8}" type="presOf" srcId="{A744E31E-BF3B-448D-8464-B637392F06AB}" destId="{C14E4225-1F22-4B18-B4E8-A27E089FE110}" srcOrd="0" destOrd="0" presId="urn:microsoft.com/office/officeart/2005/8/layout/bProcess3"/>
    <dgm:cxn modelId="{E16F379A-E5E3-4964-B965-1A52436A61A9}" srcId="{45588408-5FF2-42EF-826E-CB47287D9A67}" destId="{0DEA8F2D-DED2-481C-A46E-1B4107C57623}" srcOrd="5" destOrd="0" parTransId="{C4F07739-6D51-4897-9FCB-7BC705FCFF49}" sibTransId="{05B45FE5-8067-4BB0-9E9D-5CBA78F1BFE2}"/>
    <dgm:cxn modelId="{1CD982A1-562E-4A84-870F-64F500EE9F51}" type="presOf" srcId="{C254F4C4-AE97-44F8-B0E1-4ABFF6318021}" destId="{A785589B-EF88-480F-9BF3-2D08C29F80F3}" srcOrd="0" destOrd="0" presId="urn:microsoft.com/office/officeart/2005/8/layout/bProcess3"/>
    <dgm:cxn modelId="{28DACDA5-7211-435F-AAB4-C36A4F8D3C4E}" type="presOf" srcId="{F26B605D-1039-435A-AB37-207C50E9843B}" destId="{42F980C1-70A4-477F-88B2-6E1856A25917}" srcOrd="0" destOrd="0" presId="urn:microsoft.com/office/officeart/2005/8/layout/bProcess3"/>
    <dgm:cxn modelId="{D0EA02A9-C478-4803-B09E-5936B05FA646}" srcId="{45588408-5FF2-42EF-826E-CB47287D9A67}" destId="{795D750D-4346-49A4-A462-DACBADB83F44}" srcOrd="6" destOrd="0" parTransId="{DA8E9B37-04E9-4E25-A5DB-EEF8D21F9965}" sibTransId="{9ECBC292-DEC3-43FE-B90F-1616A30CDD9E}"/>
    <dgm:cxn modelId="{E6DCEEAC-3FB4-45DC-A1A4-4F72DEFC1E3A}" type="presOf" srcId="{0DEA8F2D-DED2-481C-A46E-1B4107C57623}" destId="{78D1302E-CBF2-4C0D-B3AB-A10D5136FF3E}" srcOrd="0" destOrd="0" presId="urn:microsoft.com/office/officeart/2005/8/layout/bProcess3"/>
    <dgm:cxn modelId="{289B66AF-4CE9-40F8-82B5-8CB4921AD8FA}" type="presOf" srcId="{E7DF7ACC-7006-46CD-AFF4-3389D66DA874}" destId="{81E7473D-4F01-4BB0-8143-908FCC890328}" srcOrd="0" destOrd="0" presId="urn:microsoft.com/office/officeart/2005/8/layout/bProcess3"/>
    <dgm:cxn modelId="{62CC5AC4-14EF-4449-849E-7F54BDBC0636}" type="presOf" srcId="{A744E31E-BF3B-448D-8464-B637392F06AB}" destId="{6E997780-3E19-41E7-B6BC-B8127CC433F7}" srcOrd="1" destOrd="0" presId="urn:microsoft.com/office/officeart/2005/8/layout/bProcess3"/>
    <dgm:cxn modelId="{EA0623C6-8DF3-41B7-B5B0-22463980CE50}" type="presOf" srcId="{C1B39951-7B2A-42F3-B3DA-8CF2B8274F5B}" destId="{553FC3E7-37C2-4805-B9C7-47DCBEE111F4}" srcOrd="0" destOrd="0" presId="urn:microsoft.com/office/officeart/2005/8/layout/bProcess3"/>
    <dgm:cxn modelId="{11C4BEC9-B63E-415E-8B3A-07AFB6571D30}" type="presOf" srcId="{2275D4F4-9609-43AA-8DAD-F03112FB002A}" destId="{0128D91D-1789-42DF-A6FB-29A4F11CBFAA}" srcOrd="0" destOrd="0" presId="urn:microsoft.com/office/officeart/2005/8/layout/bProcess3"/>
    <dgm:cxn modelId="{289156CA-92DA-48B9-9EE3-61211A4DB6E7}" type="presOf" srcId="{795D750D-4346-49A4-A462-DACBADB83F44}" destId="{EB217737-B2B8-4DA8-8FD7-1F7F2C624EA6}" srcOrd="0" destOrd="0" presId="urn:microsoft.com/office/officeart/2005/8/layout/bProcess3"/>
    <dgm:cxn modelId="{4BA6E4E0-953D-4000-BBE9-DD180D5E046C}" type="presOf" srcId="{345EABAE-5292-44DD-8872-FC00969A4628}" destId="{65B59D07-353A-42E9-B3A4-5FADA0527B73}" srcOrd="0" destOrd="0" presId="urn:microsoft.com/office/officeart/2005/8/layout/bProcess3"/>
    <dgm:cxn modelId="{A0CDDEE4-2498-43FA-B17A-6FD2831D4760}" type="presOf" srcId="{9ECBC292-DEC3-43FE-B90F-1616A30CDD9E}" destId="{C6BCEBB2-2DA8-40A0-9822-34DB20FD4357}" srcOrd="1" destOrd="0" presId="urn:microsoft.com/office/officeart/2005/8/layout/bProcess3"/>
    <dgm:cxn modelId="{B83B12E8-A5FF-41C8-A97B-87AFEB608D94}" type="presOf" srcId="{45588408-5FF2-42EF-826E-CB47287D9A67}" destId="{7190835F-6125-45F0-9306-0568D9268301}" srcOrd="0" destOrd="0" presId="urn:microsoft.com/office/officeart/2005/8/layout/bProcess3"/>
    <dgm:cxn modelId="{FE37B1EE-B07B-42F7-BA74-99E9AFF9375E}" type="presOf" srcId="{F26B605D-1039-435A-AB37-207C50E9843B}" destId="{0E01CC08-5CB3-43DF-A6EF-654ACB02E69D}" srcOrd="1" destOrd="0" presId="urn:microsoft.com/office/officeart/2005/8/layout/bProcess3"/>
    <dgm:cxn modelId="{2E57191F-D3A9-4588-960C-9AA30E88BF40}" type="presParOf" srcId="{7190835F-6125-45F0-9306-0568D9268301}" destId="{0A841467-3749-4094-8771-767B34C23BA2}" srcOrd="0" destOrd="0" presId="urn:microsoft.com/office/officeart/2005/8/layout/bProcess3"/>
    <dgm:cxn modelId="{DCCFB256-EA22-441D-B65C-AE05524EEBE8}" type="presParOf" srcId="{7190835F-6125-45F0-9306-0568D9268301}" destId="{42F980C1-70A4-477F-88B2-6E1856A25917}" srcOrd="1" destOrd="0" presId="urn:microsoft.com/office/officeart/2005/8/layout/bProcess3"/>
    <dgm:cxn modelId="{AD5125D7-41BC-4A51-B007-504AE8F31A25}" type="presParOf" srcId="{42F980C1-70A4-477F-88B2-6E1856A25917}" destId="{0E01CC08-5CB3-43DF-A6EF-654ACB02E69D}" srcOrd="0" destOrd="0" presId="urn:microsoft.com/office/officeart/2005/8/layout/bProcess3"/>
    <dgm:cxn modelId="{4F1099F3-C364-4399-8598-A13652CDF6F0}" type="presParOf" srcId="{7190835F-6125-45F0-9306-0568D9268301}" destId="{65B59D07-353A-42E9-B3A4-5FADA0527B73}" srcOrd="2" destOrd="0" presId="urn:microsoft.com/office/officeart/2005/8/layout/bProcess3"/>
    <dgm:cxn modelId="{CFA1A16D-CD57-45B1-86EC-F7CB8357B6E0}" type="presParOf" srcId="{7190835F-6125-45F0-9306-0568D9268301}" destId="{A785589B-EF88-480F-9BF3-2D08C29F80F3}" srcOrd="3" destOrd="0" presId="urn:microsoft.com/office/officeart/2005/8/layout/bProcess3"/>
    <dgm:cxn modelId="{5BB06967-6113-490F-A110-93A09A5F0CFA}" type="presParOf" srcId="{A785589B-EF88-480F-9BF3-2D08C29F80F3}" destId="{C8F67A1E-5C12-46B1-9148-2EA554EF39BF}" srcOrd="0" destOrd="0" presId="urn:microsoft.com/office/officeart/2005/8/layout/bProcess3"/>
    <dgm:cxn modelId="{B1B2836F-D3D0-4B32-97EA-2BD935B0EF16}" type="presParOf" srcId="{7190835F-6125-45F0-9306-0568D9268301}" destId="{1064A19D-C321-46A4-84A6-99C4AC9CFD53}" srcOrd="4" destOrd="0" presId="urn:microsoft.com/office/officeart/2005/8/layout/bProcess3"/>
    <dgm:cxn modelId="{CC6C030A-0D38-443C-BBBD-B2E58BAA33FA}" type="presParOf" srcId="{7190835F-6125-45F0-9306-0568D9268301}" destId="{0128D91D-1789-42DF-A6FB-29A4F11CBFAA}" srcOrd="5" destOrd="0" presId="urn:microsoft.com/office/officeart/2005/8/layout/bProcess3"/>
    <dgm:cxn modelId="{5156BB24-B643-45BA-804F-BBB8271C8BD1}" type="presParOf" srcId="{0128D91D-1789-42DF-A6FB-29A4F11CBFAA}" destId="{CC401875-DC52-42B6-AEF6-212BDC0B59E5}" srcOrd="0" destOrd="0" presId="urn:microsoft.com/office/officeart/2005/8/layout/bProcess3"/>
    <dgm:cxn modelId="{6C81A22D-4D1B-4FD3-9BAC-23B2F4313A72}" type="presParOf" srcId="{7190835F-6125-45F0-9306-0568D9268301}" destId="{F2923853-B1E4-4FF0-8ABE-E3CC65A07285}" srcOrd="6" destOrd="0" presId="urn:microsoft.com/office/officeart/2005/8/layout/bProcess3"/>
    <dgm:cxn modelId="{398D0320-62BB-4EF3-8FB2-C8942070CD97}" type="presParOf" srcId="{7190835F-6125-45F0-9306-0568D9268301}" destId="{AC0C723A-C261-4C02-B0E9-06484FA7049E}" srcOrd="7" destOrd="0" presId="urn:microsoft.com/office/officeart/2005/8/layout/bProcess3"/>
    <dgm:cxn modelId="{978B28EF-D4A4-4220-B147-21EF005C5352}" type="presParOf" srcId="{AC0C723A-C261-4C02-B0E9-06484FA7049E}" destId="{EA13060B-4CFB-4DB3-A3DB-6530D9E57483}" srcOrd="0" destOrd="0" presId="urn:microsoft.com/office/officeart/2005/8/layout/bProcess3"/>
    <dgm:cxn modelId="{C9BCECD5-6230-4C32-B10A-1F8ED8C40AC0}" type="presParOf" srcId="{7190835F-6125-45F0-9306-0568D9268301}" destId="{81E7473D-4F01-4BB0-8143-908FCC890328}" srcOrd="8" destOrd="0" presId="urn:microsoft.com/office/officeart/2005/8/layout/bProcess3"/>
    <dgm:cxn modelId="{6033F48F-A1BD-4376-A03E-BF63A43B612A}" type="presParOf" srcId="{7190835F-6125-45F0-9306-0568D9268301}" destId="{613FB29D-07BC-4143-91BF-B10DCD437CCD}" srcOrd="9" destOrd="0" presId="urn:microsoft.com/office/officeart/2005/8/layout/bProcess3"/>
    <dgm:cxn modelId="{ADE97AAE-1FDF-4CD2-92CC-01A7EA61D5A5}" type="presParOf" srcId="{613FB29D-07BC-4143-91BF-B10DCD437CCD}" destId="{AA947C41-06F5-429C-BF16-668C179DA24D}" srcOrd="0" destOrd="0" presId="urn:microsoft.com/office/officeart/2005/8/layout/bProcess3"/>
    <dgm:cxn modelId="{B1050E9A-3586-4EC6-AC6E-F79AE9A84530}" type="presParOf" srcId="{7190835F-6125-45F0-9306-0568D9268301}" destId="{78D1302E-CBF2-4C0D-B3AB-A10D5136FF3E}" srcOrd="10" destOrd="0" presId="urn:microsoft.com/office/officeart/2005/8/layout/bProcess3"/>
    <dgm:cxn modelId="{CBD1415B-8362-4FC4-A665-13DB22D6F4C1}" type="presParOf" srcId="{7190835F-6125-45F0-9306-0568D9268301}" destId="{1AF5A7E6-25A8-442F-AA69-411A07A5A7D0}" srcOrd="11" destOrd="0" presId="urn:microsoft.com/office/officeart/2005/8/layout/bProcess3"/>
    <dgm:cxn modelId="{8AE29AEB-D9DA-4254-AC60-81124F8C42B3}" type="presParOf" srcId="{1AF5A7E6-25A8-442F-AA69-411A07A5A7D0}" destId="{724AEF90-8254-4C7E-949B-9AAD2B217789}" srcOrd="0" destOrd="0" presId="urn:microsoft.com/office/officeart/2005/8/layout/bProcess3"/>
    <dgm:cxn modelId="{AB304A2E-C06B-4CF0-A8DD-860663214EE6}" type="presParOf" srcId="{7190835F-6125-45F0-9306-0568D9268301}" destId="{EB217737-B2B8-4DA8-8FD7-1F7F2C624EA6}" srcOrd="12" destOrd="0" presId="urn:microsoft.com/office/officeart/2005/8/layout/bProcess3"/>
    <dgm:cxn modelId="{18D4E051-120A-4CB8-86F6-F6ADC6CF3646}" type="presParOf" srcId="{7190835F-6125-45F0-9306-0568D9268301}" destId="{A06D602B-5E5E-46A8-B2B0-83A73258B64F}" srcOrd="13" destOrd="0" presId="urn:microsoft.com/office/officeart/2005/8/layout/bProcess3"/>
    <dgm:cxn modelId="{61EE7FA2-1645-4C57-91C0-05841824B841}" type="presParOf" srcId="{A06D602B-5E5E-46A8-B2B0-83A73258B64F}" destId="{C6BCEBB2-2DA8-40A0-9822-34DB20FD4357}" srcOrd="0" destOrd="0" presId="urn:microsoft.com/office/officeart/2005/8/layout/bProcess3"/>
    <dgm:cxn modelId="{E6C837E0-1D9B-4D84-90BA-4420C748120C}" type="presParOf" srcId="{7190835F-6125-45F0-9306-0568D9268301}" destId="{553FC3E7-37C2-4805-B9C7-47DCBEE111F4}" srcOrd="14" destOrd="0" presId="urn:microsoft.com/office/officeart/2005/8/layout/bProcess3"/>
    <dgm:cxn modelId="{3DA1346F-0449-494D-9450-1259ACE5A6B0}" type="presParOf" srcId="{7190835F-6125-45F0-9306-0568D9268301}" destId="{C14E4225-1F22-4B18-B4E8-A27E089FE110}" srcOrd="15" destOrd="0" presId="urn:microsoft.com/office/officeart/2005/8/layout/bProcess3"/>
    <dgm:cxn modelId="{145498FD-D1AA-4118-A696-EB366A814706}" type="presParOf" srcId="{C14E4225-1F22-4B18-B4E8-A27E089FE110}" destId="{6E997780-3E19-41E7-B6BC-B8127CC433F7}" srcOrd="0" destOrd="0" presId="urn:microsoft.com/office/officeart/2005/8/layout/bProcess3"/>
    <dgm:cxn modelId="{B8D5640D-13F3-4503-A37C-14C2F6228E06}" type="presParOf" srcId="{7190835F-6125-45F0-9306-0568D9268301}" destId="{47D3A6E7-DF46-4CF2-B8C8-1FA1D7527541}"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4D999FB9-7D09-4976-B8AE-758044A007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BACF577-B0C4-4F1C-AEF4-FBE9B28E5C38}">
      <dgm:prSet phldrT="[Text]" custT="1"/>
      <dgm:spPr>
        <a:solidFill>
          <a:srgbClr val="0770A3"/>
        </a:solidFill>
      </dgm:spPr>
      <dgm:t>
        <a:bodyPr/>
        <a:lstStyle/>
        <a:p>
          <a:pPr algn="ctr"/>
          <a:r>
            <a:rPr lang="en-US" sz="1700" b="1" dirty="0"/>
            <a:t>Yearly</a:t>
          </a:r>
        </a:p>
        <a:p>
          <a:pPr algn="ctr"/>
          <a:r>
            <a:rPr lang="en-US" sz="1700" b="1" dirty="0"/>
            <a:t>BIG Goal</a:t>
          </a:r>
        </a:p>
      </dgm:t>
    </dgm:pt>
    <dgm:pt modelId="{11EE71D6-79B0-43E5-9B13-2C5D52251E17}" type="parTrans" cxnId="{50726068-1C72-4015-BBED-FDA5D7F64E49}">
      <dgm:prSet/>
      <dgm:spPr/>
      <dgm:t>
        <a:bodyPr/>
        <a:lstStyle/>
        <a:p>
          <a:endParaRPr lang="en-US" sz="1400"/>
        </a:p>
      </dgm:t>
    </dgm:pt>
    <dgm:pt modelId="{B83A7018-ADE8-4C88-93A5-20B1232916AE}" type="sibTrans" cxnId="{50726068-1C72-4015-BBED-FDA5D7F64E49}">
      <dgm:prSet/>
      <dgm:spPr/>
      <dgm:t>
        <a:bodyPr/>
        <a:lstStyle/>
        <a:p>
          <a:endParaRPr lang="en-US" sz="1400"/>
        </a:p>
      </dgm:t>
    </dgm:pt>
    <dgm:pt modelId="{53003A60-D003-441A-8F20-334255C311EB}">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Complete course map for entire course and review course for alignment.</a:t>
          </a:r>
        </a:p>
      </dgm:t>
    </dgm:pt>
    <dgm:pt modelId="{F0C777FD-3E44-4525-8A94-99122859C34E}" type="parTrans" cxnId="{36A7969D-57B9-4413-A1E0-A9973DFF41BC}">
      <dgm:prSet/>
      <dgm:spPr/>
      <dgm:t>
        <a:bodyPr/>
        <a:lstStyle/>
        <a:p>
          <a:endParaRPr lang="en-US" sz="1400"/>
        </a:p>
      </dgm:t>
    </dgm:pt>
    <dgm:pt modelId="{47417E30-8E81-4B0A-9CDB-07BB4D94C383}" type="sibTrans" cxnId="{36A7969D-57B9-4413-A1E0-A9973DFF41BC}">
      <dgm:prSet/>
      <dgm:spPr/>
      <dgm:t>
        <a:bodyPr/>
        <a:lstStyle/>
        <a:p>
          <a:endParaRPr lang="en-US" sz="1400"/>
        </a:p>
      </dgm:t>
    </dgm:pt>
    <dgm:pt modelId="{8B5747E3-E2E8-4C1D-97E9-50F561AFF44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18288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Identify areas needing revision.</a:t>
          </a:r>
        </a:p>
      </dgm:t>
    </dgm:pt>
    <dgm:pt modelId="{35BC73B5-E574-4CFC-80F6-13A8BD256891}" type="parTrans" cxnId="{FCAB7678-0912-457F-AE41-512C62FDEABB}">
      <dgm:prSet/>
      <dgm:spPr/>
      <dgm:t>
        <a:bodyPr/>
        <a:lstStyle/>
        <a:p>
          <a:endParaRPr lang="en-US"/>
        </a:p>
      </dgm:t>
    </dgm:pt>
    <dgm:pt modelId="{6B7B012C-D9AB-49AE-934B-56BC52C81CEB}" type="sibTrans" cxnId="{FCAB7678-0912-457F-AE41-512C62FDEABB}">
      <dgm:prSet/>
      <dgm:spPr/>
      <dgm:t>
        <a:bodyPr/>
        <a:lstStyle/>
        <a:p>
          <a:endParaRPr lang="en-US"/>
        </a:p>
      </dgm:t>
    </dgm:pt>
    <dgm:pt modelId="{55101B4C-CED3-4AFA-A0D5-2EA885A720CC}">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Make needed revisions.</a:t>
          </a:r>
        </a:p>
      </dgm:t>
    </dgm:pt>
    <dgm:pt modelId="{9EC81DE8-C1A0-46D9-8AF7-6C4EA5F20111}" type="parTrans" cxnId="{046B6515-BE44-41A5-BFA4-B2ACC4EA235F}">
      <dgm:prSet/>
      <dgm:spPr/>
      <dgm:t>
        <a:bodyPr/>
        <a:lstStyle/>
        <a:p>
          <a:endParaRPr lang="en-US"/>
        </a:p>
      </dgm:t>
    </dgm:pt>
    <dgm:pt modelId="{EDF8DB0D-DED7-49B3-B969-C850434F0BE7}" type="sibTrans" cxnId="{046B6515-BE44-41A5-BFA4-B2ACC4EA235F}">
      <dgm:prSet/>
      <dgm:spPr/>
      <dgm:t>
        <a:bodyPr/>
        <a:lstStyle/>
        <a:p>
          <a:endParaRPr lang="en-US"/>
        </a:p>
      </dgm:t>
    </dgm:pt>
    <dgm:pt modelId="{2A535858-9C8B-44E1-B7FA-D985AA427C87}">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Daily</a:t>
          </a:r>
          <a:endParaRPr lang="en-US" sz="1700" b="1" kern="1200" dirty="0">
            <a:solidFill>
              <a:prstClr val="black">
                <a:hueOff val="0"/>
                <a:satOff val="0"/>
                <a:lumOff val="0"/>
                <a:alphaOff val="0"/>
              </a:prstClr>
            </a:solidFill>
            <a:latin typeface="Arial" panose="020B0604020202020204"/>
            <a:ea typeface="+mn-ea"/>
            <a:cs typeface="+mn-cs"/>
          </a:endParaRPr>
        </a:p>
      </dgm:t>
    </dgm:pt>
    <dgm:pt modelId="{04CB764E-3507-4E10-87F4-E521093D6BD7}" type="parTrans" cxnId="{17ADF636-A2E3-4713-8D95-228029EB6DFD}">
      <dgm:prSet/>
      <dgm:spPr/>
      <dgm:t>
        <a:bodyPr/>
        <a:lstStyle/>
        <a:p>
          <a:endParaRPr lang="en-US"/>
        </a:p>
      </dgm:t>
    </dgm:pt>
    <dgm:pt modelId="{4D551A92-4E52-421A-A5B4-1DFC4A5445AC}" type="sibTrans" cxnId="{17ADF636-A2E3-4713-8D95-228029EB6DFD}">
      <dgm:prSet/>
      <dgm:spPr/>
      <dgm:t>
        <a:bodyPr/>
        <a:lstStyle/>
        <a:p>
          <a:endParaRPr lang="en-US"/>
        </a:p>
      </dgm:t>
    </dgm:pt>
    <dgm:pt modelId="{C5869AC2-868B-4533-813D-ABE5569CFEE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Tuesdays: Add new module info to mapping document. (1 hr.)</a:t>
          </a:r>
        </a:p>
      </dgm:t>
    </dgm:pt>
    <dgm:pt modelId="{84144A50-5752-4896-92B5-783C3F10809D}" type="parTrans" cxnId="{76FF6CD2-4D4D-4D23-81E0-3397D2CA4A5D}">
      <dgm:prSet/>
      <dgm:spPr/>
      <dgm:t>
        <a:bodyPr/>
        <a:lstStyle/>
        <a:p>
          <a:endParaRPr lang="en-US"/>
        </a:p>
      </dgm:t>
    </dgm:pt>
    <dgm:pt modelId="{BBD1D665-A3F6-4DE9-A30F-6977C590A20B}" type="sibTrans" cxnId="{76FF6CD2-4D4D-4D23-81E0-3397D2CA4A5D}">
      <dgm:prSet/>
      <dgm:spPr/>
      <dgm:t>
        <a:bodyPr/>
        <a:lstStyle/>
        <a:p>
          <a:endParaRPr lang="en-US"/>
        </a:p>
      </dgm:t>
    </dgm:pt>
    <dgm:pt modelId="{1EE61147-4A81-4BC2-93EA-803DA5D7B61B}">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Fridays: Review alignment of newly added info and take notes. (1 hr.)</a:t>
          </a:r>
        </a:p>
      </dgm:t>
    </dgm:pt>
    <dgm:pt modelId="{57969423-EADD-468C-B5A4-95CE073B04B5}" type="parTrans" cxnId="{39BB0C09-5DB1-44EA-9B81-9360AFA37E0E}">
      <dgm:prSet/>
      <dgm:spPr/>
      <dgm:t>
        <a:bodyPr/>
        <a:lstStyle/>
        <a:p>
          <a:endParaRPr lang="en-US"/>
        </a:p>
      </dgm:t>
    </dgm:pt>
    <dgm:pt modelId="{920D1F7D-88F8-4383-B45F-8F2C9927958C}" type="sibTrans" cxnId="{39BB0C09-5DB1-44EA-9B81-9360AFA37E0E}">
      <dgm:prSet/>
      <dgm:spPr/>
      <dgm:t>
        <a:bodyPr/>
        <a:lstStyle/>
        <a:p>
          <a:endParaRPr lang="en-US"/>
        </a:p>
      </dgm:t>
    </dgm:pt>
    <dgm:pt modelId="{34D43445-8F83-45A3-82D4-5F66D818B44B}">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Weekly</a:t>
          </a:r>
          <a:endParaRPr lang="en-US" sz="1700" b="1" kern="1200" dirty="0">
            <a:solidFill>
              <a:prstClr val="black">
                <a:hueOff val="0"/>
                <a:satOff val="0"/>
                <a:lumOff val="0"/>
                <a:alphaOff val="0"/>
              </a:prstClr>
            </a:solidFill>
            <a:latin typeface="Arial" panose="020B0604020202020204"/>
            <a:ea typeface="+mn-ea"/>
            <a:cs typeface="+mn-cs"/>
          </a:endParaRPr>
        </a:p>
      </dgm:t>
    </dgm:pt>
    <dgm:pt modelId="{14391730-0A8A-4717-ABB1-AE135CB07411}" type="parTrans" cxnId="{AE6B5437-8815-45F6-AC53-B4B65F2EAF2E}">
      <dgm:prSet/>
      <dgm:spPr/>
      <dgm:t>
        <a:bodyPr/>
        <a:lstStyle/>
        <a:p>
          <a:endParaRPr lang="en-US"/>
        </a:p>
      </dgm:t>
    </dgm:pt>
    <dgm:pt modelId="{D08AAA5F-D4E5-43CD-9465-C78547BD04B9}" type="sibTrans" cxnId="{AE6B5437-8815-45F6-AC53-B4B65F2EAF2E}">
      <dgm:prSet/>
      <dgm:spPr/>
      <dgm:t>
        <a:bodyPr/>
        <a:lstStyle/>
        <a:p>
          <a:endParaRPr lang="en-US"/>
        </a:p>
      </dgm:t>
    </dgm:pt>
    <dgm:pt modelId="{2454ED47-E45B-4D91-A30B-98C3FCB060B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1: Add Module 1 assessments to map.</a:t>
          </a:r>
        </a:p>
      </dgm:t>
    </dgm:pt>
    <dgm:pt modelId="{B3D2752C-B392-4666-9DC5-17506D4FF8B5}" type="parTrans" cxnId="{DFF87CBA-C778-44A0-8487-4CA1FE4BAF6C}">
      <dgm:prSet/>
      <dgm:spPr/>
      <dgm:t>
        <a:bodyPr/>
        <a:lstStyle/>
        <a:p>
          <a:endParaRPr lang="en-US"/>
        </a:p>
      </dgm:t>
    </dgm:pt>
    <dgm:pt modelId="{DE4B38C7-B0A7-4D50-81F0-90717AFEF6A7}" type="sibTrans" cxnId="{DFF87CBA-C778-44A0-8487-4CA1FE4BAF6C}">
      <dgm:prSet/>
      <dgm:spPr/>
      <dgm:t>
        <a:bodyPr/>
        <a:lstStyle/>
        <a:p>
          <a:endParaRPr lang="en-US"/>
        </a:p>
      </dgm:t>
    </dgm:pt>
    <dgm:pt modelId="{59BBB2F9-EB91-4FAB-ABFD-85EDF482A73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2: Add corresponding Course Outcomes and Module 1 objectives to map.</a:t>
          </a:r>
        </a:p>
      </dgm:t>
    </dgm:pt>
    <dgm:pt modelId="{40494B0A-CD29-4715-9BAF-2035BA7D5172}" type="parTrans" cxnId="{BC49E15C-4468-4C2C-8D83-05B2ED092922}">
      <dgm:prSet/>
      <dgm:spPr/>
      <dgm:t>
        <a:bodyPr/>
        <a:lstStyle/>
        <a:p>
          <a:endParaRPr lang="en-US"/>
        </a:p>
      </dgm:t>
    </dgm:pt>
    <dgm:pt modelId="{44154DB9-AC53-46F8-BE33-B678080433A5}" type="sibTrans" cxnId="{BC49E15C-4468-4C2C-8D83-05B2ED092922}">
      <dgm:prSet/>
      <dgm:spPr/>
      <dgm:t>
        <a:bodyPr/>
        <a:lstStyle/>
        <a:p>
          <a:endParaRPr lang="en-US"/>
        </a:p>
      </dgm:t>
    </dgm:pt>
    <dgm:pt modelId="{49021CB9-BE51-4406-944F-1DA2F605AEB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3: Add related content, materials, and technologies to map.</a:t>
          </a:r>
        </a:p>
      </dgm:t>
    </dgm:pt>
    <dgm:pt modelId="{2320B27F-00EB-4E7C-B53A-4522DD9EBFDB}" type="parTrans" cxnId="{2BED2FD2-28D2-483B-8CC2-3CB433A30708}">
      <dgm:prSet/>
      <dgm:spPr/>
      <dgm:t>
        <a:bodyPr/>
        <a:lstStyle/>
        <a:p>
          <a:endParaRPr lang="en-US"/>
        </a:p>
      </dgm:t>
    </dgm:pt>
    <dgm:pt modelId="{9B5A79FC-3AB5-4F3B-A1F7-F8ACD12A52AC}" type="sibTrans" cxnId="{2BED2FD2-28D2-483B-8CC2-3CB433A30708}">
      <dgm:prSet/>
      <dgm:spPr/>
      <dgm:t>
        <a:bodyPr/>
        <a:lstStyle/>
        <a:p>
          <a:endParaRPr lang="en-US"/>
        </a:p>
      </dgm:t>
    </dgm:pt>
    <dgm:pt modelId="{DD5A743F-4397-41F1-A4D9-E5D8284F599A}">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4: Set goals for making any needed revisions in Module 1.</a:t>
          </a:r>
        </a:p>
      </dgm:t>
    </dgm:pt>
    <dgm:pt modelId="{1089B7D0-5AC6-4B99-91EF-BC842E10AB8E}" type="parTrans" cxnId="{6E02E783-402B-4DAC-B5EB-29E7698A3C7F}">
      <dgm:prSet/>
      <dgm:spPr/>
      <dgm:t>
        <a:bodyPr/>
        <a:lstStyle/>
        <a:p>
          <a:endParaRPr lang="en-US"/>
        </a:p>
      </dgm:t>
    </dgm:pt>
    <dgm:pt modelId="{12A0639D-AC1C-4A67-B090-400B300B1A24}" type="sibTrans" cxnId="{6E02E783-402B-4DAC-B5EB-29E7698A3C7F}">
      <dgm:prSet/>
      <dgm:spPr/>
      <dgm:t>
        <a:bodyPr/>
        <a:lstStyle/>
        <a:p>
          <a:endParaRPr lang="en-US"/>
        </a:p>
      </dgm:t>
    </dgm:pt>
    <dgm:pt modelId="{5EABD7FC-E736-4592-898E-7E05A21812D1}">
      <dgm:prSet phldrT="[Text]" custT="1"/>
      <dgm:spPr>
        <a:solidFill>
          <a:srgbClr val="0770A3"/>
        </a:solidFill>
      </dgm:spPr>
      <dgm:t>
        <a:bodyPr/>
        <a:lstStyle/>
        <a:p>
          <a:pPr algn="ctr"/>
          <a:r>
            <a:rPr lang="en-US" sz="1700" b="1" dirty="0"/>
            <a:t>Monthly</a:t>
          </a:r>
        </a:p>
      </dgm:t>
    </dgm:pt>
    <dgm:pt modelId="{0EE36C3A-DB34-4020-95CC-1D92AEE1E508}" type="parTrans" cxnId="{53E3FA4C-6664-436E-A252-ABA03FED7034}">
      <dgm:prSet/>
      <dgm:spPr/>
      <dgm:t>
        <a:bodyPr/>
        <a:lstStyle/>
        <a:p>
          <a:endParaRPr lang="en-US"/>
        </a:p>
      </dgm:t>
    </dgm:pt>
    <dgm:pt modelId="{5966F68F-B102-4659-BA7D-1CA2B83B104F}" type="sibTrans" cxnId="{53E3FA4C-6664-436E-A252-ABA03FED7034}">
      <dgm:prSet/>
      <dgm:spPr/>
      <dgm:t>
        <a:bodyPr/>
        <a:lstStyle/>
        <a:p>
          <a:endParaRPr lang="en-US"/>
        </a:p>
      </dgm:t>
    </dgm:pt>
    <dgm:pt modelId="{CC1F7052-C0AA-4B04-AC99-AD746905DEF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1: Fill out course map sections for Module 1 and review alignment.</a:t>
          </a:r>
        </a:p>
      </dgm:t>
    </dgm:pt>
    <dgm:pt modelId="{C2578270-7711-4853-B977-13FB2C971A77}" type="parTrans" cxnId="{D53F755B-EA71-4E99-A02F-6C780C65A6B2}">
      <dgm:prSet/>
      <dgm:spPr/>
      <dgm:t>
        <a:bodyPr/>
        <a:lstStyle/>
        <a:p>
          <a:endParaRPr lang="en-US"/>
        </a:p>
      </dgm:t>
    </dgm:pt>
    <dgm:pt modelId="{D3D478F3-C9D5-4E32-9F2E-A3E4AF305B23}" type="sibTrans" cxnId="{D53F755B-EA71-4E99-A02F-6C780C65A6B2}">
      <dgm:prSet/>
      <dgm:spPr/>
      <dgm:t>
        <a:bodyPr/>
        <a:lstStyle/>
        <a:p>
          <a:endParaRPr lang="en-US"/>
        </a:p>
      </dgm:t>
    </dgm:pt>
    <dgm:pt modelId="{EF1E614B-EE26-46D8-A8BF-87A275C1B5D8}">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2: Fill out course map sections for Module 2 and review alignment.</a:t>
          </a:r>
        </a:p>
      </dgm:t>
    </dgm:pt>
    <dgm:pt modelId="{9C1BF560-25CE-4D66-BA71-68D4E65E84CD}" type="parTrans" cxnId="{356FDA23-D590-41A5-9EFC-42E86D6EC647}">
      <dgm:prSet/>
      <dgm:spPr/>
      <dgm:t>
        <a:bodyPr/>
        <a:lstStyle/>
        <a:p>
          <a:endParaRPr lang="en-US"/>
        </a:p>
      </dgm:t>
    </dgm:pt>
    <dgm:pt modelId="{59C70072-D9EA-4BBC-B158-F77588986A32}" type="sibTrans" cxnId="{356FDA23-D590-41A5-9EFC-42E86D6EC647}">
      <dgm:prSet/>
      <dgm:spPr/>
      <dgm:t>
        <a:bodyPr/>
        <a:lstStyle/>
        <a:p>
          <a:endParaRPr lang="en-US"/>
        </a:p>
      </dgm:t>
    </dgm:pt>
    <dgm:pt modelId="{E7D9CF09-2ECB-4D77-BCC5-730A1069A6B9}">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3: Fill out course map sections for Module 3 and review alignment.</a:t>
          </a:r>
        </a:p>
      </dgm:t>
    </dgm:pt>
    <dgm:pt modelId="{537641F3-6859-4ADD-BF41-D37DE7E09412}" type="parTrans" cxnId="{169A119F-B9E4-4C91-B361-F699714103E1}">
      <dgm:prSet/>
      <dgm:spPr/>
      <dgm:t>
        <a:bodyPr/>
        <a:lstStyle/>
        <a:p>
          <a:endParaRPr lang="en-US"/>
        </a:p>
      </dgm:t>
    </dgm:pt>
    <dgm:pt modelId="{C2AD9B27-E656-4D6D-9EA1-79A9B1460D9C}" type="sibTrans" cxnId="{169A119F-B9E4-4C91-B361-F699714103E1}">
      <dgm:prSet/>
      <dgm:spPr/>
      <dgm:t>
        <a:bodyPr/>
        <a:lstStyle/>
        <a:p>
          <a:endParaRPr lang="en-US"/>
        </a:p>
      </dgm:t>
    </dgm:pt>
    <dgm:pt modelId="{A7CF8149-0A68-43CD-8E62-ECC82CA460FC}">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Quarterly</a:t>
          </a:r>
          <a:endParaRPr lang="en-US" sz="1700" b="1" kern="1200" dirty="0">
            <a:solidFill>
              <a:prstClr val="black">
                <a:hueOff val="0"/>
                <a:satOff val="0"/>
                <a:lumOff val="0"/>
                <a:alphaOff val="0"/>
              </a:prstClr>
            </a:solidFill>
            <a:latin typeface="Arial" panose="020B0604020202020204"/>
            <a:ea typeface="+mn-ea"/>
            <a:cs typeface="+mn-cs"/>
          </a:endParaRPr>
        </a:p>
      </dgm:t>
    </dgm:pt>
    <dgm:pt modelId="{03517626-4045-4C74-A621-757972A143E2}" type="parTrans" cxnId="{BF6B6440-F713-4585-8D9D-65C2990902F2}">
      <dgm:prSet/>
      <dgm:spPr/>
      <dgm:t>
        <a:bodyPr/>
        <a:lstStyle/>
        <a:p>
          <a:endParaRPr lang="en-US"/>
        </a:p>
      </dgm:t>
    </dgm:pt>
    <dgm:pt modelId="{72B405A9-FED2-443A-B4F3-074C4DBAE39D}" type="sibTrans" cxnId="{BF6B6440-F713-4585-8D9D-65C2990902F2}">
      <dgm:prSet/>
      <dgm:spPr/>
      <dgm:t>
        <a:bodyPr/>
        <a:lstStyle/>
        <a:p>
          <a:endParaRPr lang="en-US"/>
        </a:p>
      </dgm:t>
    </dgm:pt>
    <dgm:pt modelId="{9E7355E3-303B-4F4E-AB87-33263E141C68}">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1: Map, review, and identify redundancies &amp; gaps in Modules 1 – 3.</a:t>
          </a:r>
        </a:p>
      </dgm:t>
    </dgm:pt>
    <dgm:pt modelId="{86723718-C5E8-46BB-B7DC-5220C833351F}" type="parTrans" cxnId="{1CE5665B-01B9-4451-98F3-09181D1A244D}">
      <dgm:prSet/>
      <dgm:spPr/>
      <dgm:t>
        <a:bodyPr/>
        <a:lstStyle/>
        <a:p>
          <a:endParaRPr lang="en-US"/>
        </a:p>
      </dgm:t>
    </dgm:pt>
    <dgm:pt modelId="{967BF64E-8002-49C7-8DEA-1466B8DE00C1}" type="sibTrans" cxnId="{1CE5665B-01B9-4451-98F3-09181D1A244D}">
      <dgm:prSet/>
      <dgm:spPr/>
      <dgm:t>
        <a:bodyPr/>
        <a:lstStyle/>
        <a:p>
          <a:endParaRPr lang="en-US"/>
        </a:p>
      </dgm:t>
    </dgm:pt>
    <dgm:pt modelId="{B65C5049-2652-47D4-9A51-5A7732855DA7}">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2: Map, review, and identify redundancies &amp; gaps in Modules 4 – 6.</a:t>
          </a:r>
        </a:p>
      </dgm:t>
    </dgm:pt>
    <dgm:pt modelId="{99C104FC-50E2-4E04-A587-610A2B42D4E6}" type="parTrans" cxnId="{A9667AB6-913C-4869-91B6-6DA119D35064}">
      <dgm:prSet/>
      <dgm:spPr/>
      <dgm:t>
        <a:bodyPr/>
        <a:lstStyle/>
        <a:p>
          <a:endParaRPr lang="en-US"/>
        </a:p>
      </dgm:t>
    </dgm:pt>
    <dgm:pt modelId="{7CB88606-1E2F-4EA6-A2B6-5A432F855CB1}" type="sibTrans" cxnId="{A9667AB6-913C-4869-91B6-6DA119D35064}">
      <dgm:prSet/>
      <dgm:spPr/>
      <dgm:t>
        <a:bodyPr/>
        <a:lstStyle/>
        <a:p>
          <a:endParaRPr lang="en-US"/>
        </a:p>
      </dgm:t>
    </dgm:pt>
    <dgm:pt modelId="{67E0F83C-0BB8-4764-A2BF-B20487410456}">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3: Map, review, and identify redundancies &amp; gaps in Modules 7 – 10.</a:t>
          </a:r>
        </a:p>
      </dgm:t>
    </dgm:pt>
    <dgm:pt modelId="{41A84537-DDED-4979-821D-0FBA921E5CAB}" type="parTrans" cxnId="{F82400E7-28E4-4088-806E-B58327A0FA95}">
      <dgm:prSet/>
      <dgm:spPr/>
      <dgm:t>
        <a:bodyPr/>
        <a:lstStyle/>
        <a:p>
          <a:endParaRPr lang="en-US"/>
        </a:p>
      </dgm:t>
    </dgm:pt>
    <dgm:pt modelId="{9621FE05-B5F5-4F3D-9B37-608991302786}" type="sibTrans" cxnId="{F82400E7-28E4-4088-806E-B58327A0FA95}">
      <dgm:prSet/>
      <dgm:spPr/>
      <dgm:t>
        <a:bodyPr/>
        <a:lstStyle/>
        <a:p>
          <a:endParaRPr lang="en-US"/>
        </a:p>
      </dgm:t>
    </dgm:pt>
    <dgm:pt modelId="{C1A0E569-D60A-4440-82E4-7FD152CB4913}">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4: Make needed revisions.</a:t>
          </a:r>
        </a:p>
      </dgm:t>
    </dgm:pt>
    <dgm:pt modelId="{65DB8C02-09A9-455A-9768-7E093D0F2CB0}" type="parTrans" cxnId="{F9737C4F-9667-4742-8BF2-2934E88BFDF8}">
      <dgm:prSet/>
      <dgm:spPr/>
      <dgm:t>
        <a:bodyPr/>
        <a:lstStyle/>
        <a:p>
          <a:endParaRPr lang="en-US"/>
        </a:p>
      </dgm:t>
    </dgm:pt>
    <dgm:pt modelId="{B523E2FD-E7FE-4FFA-84B5-23F0D3BE9890}" type="sibTrans" cxnId="{F9737C4F-9667-4742-8BF2-2934E88BFDF8}">
      <dgm:prSet/>
      <dgm:spPr/>
      <dgm:t>
        <a:bodyPr/>
        <a:lstStyle/>
        <a:p>
          <a:endParaRPr lang="en-US"/>
        </a:p>
      </dgm:t>
    </dgm:pt>
    <dgm:pt modelId="{34706E0E-C0F3-4AF6-84EE-BD7B1C0CB2E5}" type="pres">
      <dgm:prSet presAssocID="{4D999FB9-7D09-4976-B8AE-758044A00773}" presName="Name0" presStyleCnt="0">
        <dgm:presLayoutVars>
          <dgm:dir/>
          <dgm:animLvl val="lvl"/>
          <dgm:resizeHandles val="exact"/>
        </dgm:presLayoutVars>
      </dgm:prSet>
      <dgm:spPr/>
    </dgm:pt>
    <dgm:pt modelId="{2D2C9CFB-530D-45B8-BA60-1CCC024BFDFD}" type="pres">
      <dgm:prSet presAssocID="{0BACF577-B0C4-4F1C-AEF4-FBE9B28E5C38}" presName="linNode" presStyleCnt="0"/>
      <dgm:spPr/>
    </dgm:pt>
    <dgm:pt modelId="{54BF109B-E7E0-4BA3-8964-FF73B8553BB0}" type="pres">
      <dgm:prSet presAssocID="{0BACF577-B0C4-4F1C-AEF4-FBE9B28E5C38}" presName="parentText" presStyleLbl="node1" presStyleIdx="0" presStyleCnt="5" custScaleX="47037">
        <dgm:presLayoutVars>
          <dgm:chMax val="1"/>
          <dgm:bulletEnabled val="1"/>
        </dgm:presLayoutVars>
      </dgm:prSet>
      <dgm:spPr/>
    </dgm:pt>
    <dgm:pt modelId="{BC005294-E844-4211-8D7D-8181368BE29B}" type="pres">
      <dgm:prSet presAssocID="{0BACF577-B0C4-4F1C-AEF4-FBE9B28E5C38}" presName="descendantText" presStyleLbl="alignAccFollowNode1" presStyleIdx="0" presStyleCnt="5" custScaleX="119867" custScaleY="117812">
        <dgm:presLayoutVars>
          <dgm:bulletEnabled val="1"/>
        </dgm:presLayoutVars>
      </dgm:prSet>
      <dgm:spPr>
        <a:xfrm rot="5400000">
          <a:off x="4580738" y="2286162"/>
          <a:ext cx="787195" cy="4681728"/>
        </a:xfrm>
        <a:prstGeom prst="round2SameRect">
          <a:avLst/>
        </a:prstGeom>
      </dgm:spPr>
    </dgm:pt>
    <dgm:pt modelId="{4930685C-C3CD-4C23-BBB2-BAB193A36ED6}" type="pres">
      <dgm:prSet presAssocID="{B83A7018-ADE8-4C88-93A5-20B1232916AE}" presName="sp" presStyleCnt="0"/>
      <dgm:spPr/>
    </dgm:pt>
    <dgm:pt modelId="{C3A18B3F-338E-4800-B12F-2BA708C3AB42}" type="pres">
      <dgm:prSet presAssocID="{A7CF8149-0A68-43CD-8E62-ECC82CA460FC}" presName="linNode" presStyleCnt="0"/>
      <dgm:spPr/>
    </dgm:pt>
    <dgm:pt modelId="{2D74B2D9-5119-4EDA-B624-6546A81AD4F7}" type="pres">
      <dgm:prSet presAssocID="{A7CF8149-0A68-43CD-8E62-ECC82CA460FC}" presName="parentText" presStyleLbl="node1" presStyleIdx="1" presStyleCnt="5" custScaleX="47037">
        <dgm:presLayoutVars>
          <dgm:chMax val="1"/>
          <dgm:bulletEnabled val="1"/>
        </dgm:presLayoutVars>
      </dgm:prSet>
      <dgm:spPr/>
    </dgm:pt>
    <dgm:pt modelId="{75D907CA-3DB5-4CC5-983D-E77062F921DB}" type="pres">
      <dgm:prSet presAssocID="{A7CF8149-0A68-43CD-8E62-ECC82CA460FC}" presName="descendantText" presStyleLbl="alignAccFollowNode1" presStyleIdx="1" presStyleCnt="5" custScaleX="119867" custScaleY="117812">
        <dgm:presLayoutVars>
          <dgm:bulletEnabled val="1"/>
        </dgm:presLayoutVars>
      </dgm:prSet>
      <dgm:spPr>
        <a:prstGeom prst="round2SameRect">
          <a:avLst/>
        </a:prstGeom>
      </dgm:spPr>
    </dgm:pt>
    <dgm:pt modelId="{71C022E8-BBB3-4340-904E-CB4C37757D35}" type="pres">
      <dgm:prSet presAssocID="{72B405A9-FED2-443A-B4F3-074C4DBAE39D}" presName="sp" presStyleCnt="0"/>
      <dgm:spPr/>
    </dgm:pt>
    <dgm:pt modelId="{6A0BAECF-C49C-4987-A85D-812BBE1E7238}" type="pres">
      <dgm:prSet presAssocID="{34D43445-8F83-45A3-82D4-5F66D818B44B}" presName="linNode" presStyleCnt="0"/>
      <dgm:spPr/>
    </dgm:pt>
    <dgm:pt modelId="{F9891AA6-428D-496E-8650-3D547D9C820E}" type="pres">
      <dgm:prSet presAssocID="{34D43445-8F83-45A3-82D4-5F66D818B44B}" presName="parentText" presStyleLbl="node1" presStyleIdx="2" presStyleCnt="5" custScaleX="47037">
        <dgm:presLayoutVars>
          <dgm:chMax val="1"/>
          <dgm:bulletEnabled val="1"/>
        </dgm:presLayoutVars>
      </dgm:prSet>
      <dgm:spPr/>
    </dgm:pt>
    <dgm:pt modelId="{A519EC4C-2EEC-4C06-BF78-5369796A6F40}" type="pres">
      <dgm:prSet presAssocID="{34D43445-8F83-45A3-82D4-5F66D818B44B}" presName="descendantText" presStyleLbl="alignAccFollowNode1" presStyleIdx="2" presStyleCnt="5" custScaleX="119867" custScaleY="117812">
        <dgm:presLayoutVars>
          <dgm:bulletEnabled val="1"/>
        </dgm:presLayoutVars>
      </dgm:prSet>
      <dgm:spPr>
        <a:prstGeom prst="round2SameRect">
          <a:avLst/>
        </a:prstGeom>
      </dgm:spPr>
    </dgm:pt>
    <dgm:pt modelId="{8C1F7469-F60E-405A-AEB5-B28D04FE75E9}" type="pres">
      <dgm:prSet presAssocID="{D08AAA5F-D4E5-43CD-9465-C78547BD04B9}" presName="sp" presStyleCnt="0"/>
      <dgm:spPr/>
    </dgm:pt>
    <dgm:pt modelId="{9ACA0CCE-75A4-4B39-A5A1-C814E68045DF}" type="pres">
      <dgm:prSet presAssocID="{5EABD7FC-E736-4592-898E-7E05A21812D1}" presName="linNode" presStyleCnt="0"/>
      <dgm:spPr/>
    </dgm:pt>
    <dgm:pt modelId="{8BCE6BCD-BF27-4ACF-B2C9-9D4599DDD83B}" type="pres">
      <dgm:prSet presAssocID="{5EABD7FC-E736-4592-898E-7E05A21812D1}" presName="parentText" presStyleLbl="node1" presStyleIdx="3" presStyleCnt="5" custScaleX="47037">
        <dgm:presLayoutVars>
          <dgm:chMax val="1"/>
          <dgm:bulletEnabled val="1"/>
        </dgm:presLayoutVars>
      </dgm:prSet>
      <dgm:spPr/>
    </dgm:pt>
    <dgm:pt modelId="{321153F9-1A39-48D8-AC50-BF876008C83B}" type="pres">
      <dgm:prSet presAssocID="{5EABD7FC-E736-4592-898E-7E05A21812D1}" presName="descendantText" presStyleLbl="alignAccFollowNode1" presStyleIdx="3" presStyleCnt="5" custScaleX="119867" custScaleY="117812" custLinFactNeighborY="-3722">
        <dgm:presLayoutVars>
          <dgm:bulletEnabled val="1"/>
        </dgm:presLayoutVars>
      </dgm:prSet>
      <dgm:spPr>
        <a:prstGeom prst="round2SameRect">
          <a:avLst/>
        </a:prstGeom>
      </dgm:spPr>
    </dgm:pt>
    <dgm:pt modelId="{177AED7D-5E8E-48B4-A88D-B3ABF371275D}" type="pres">
      <dgm:prSet presAssocID="{5966F68F-B102-4659-BA7D-1CA2B83B104F}" presName="sp" presStyleCnt="0"/>
      <dgm:spPr/>
    </dgm:pt>
    <dgm:pt modelId="{98177DA6-BCB7-4C55-994A-CF5A1DF4B21B}" type="pres">
      <dgm:prSet presAssocID="{2A535858-9C8B-44E1-B7FA-D985AA427C87}" presName="linNode" presStyleCnt="0"/>
      <dgm:spPr/>
    </dgm:pt>
    <dgm:pt modelId="{B6C3C493-78E2-494F-B3DB-9961D8C9748D}" type="pres">
      <dgm:prSet presAssocID="{2A535858-9C8B-44E1-B7FA-D985AA427C87}" presName="parentText" presStyleLbl="node1" presStyleIdx="4" presStyleCnt="5" custScaleX="47037">
        <dgm:presLayoutVars>
          <dgm:chMax val="1"/>
          <dgm:bulletEnabled val="1"/>
        </dgm:presLayoutVars>
      </dgm:prSet>
      <dgm:spPr/>
    </dgm:pt>
    <dgm:pt modelId="{0BECDDEE-EF12-412B-B78D-3E2FD41365D2}" type="pres">
      <dgm:prSet presAssocID="{2A535858-9C8B-44E1-B7FA-D985AA427C87}" presName="descendantText" presStyleLbl="alignAccFollowNode1" presStyleIdx="4" presStyleCnt="5" custScaleX="119867" custScaleY="117812" custLinFactNeighborY="-7034">
        <dgm:presLayoutVars>
          <dgm:bulletEnabled val="1"/>
        </dgm:presLayoutVars>
      </dgm:prSet>
      <dgm:spPr>
        <a:prstGeom prst="round2SameRect">
          <a:avLst/>
        </a:prstGeom>
      </dgm:spPr>
    </dgm:pt>
  </dgm:ptLst>
  <dgm:cxnLst>
    <dgm:cxn modelId="{EA124702-F60C-4549-8009-6DE999597008}" type="presOf" srcId="{2A535858-9C8B-44E1-B7FA-D985AA427C87}" destId="{B6C3C493-78E2-494F-B3DB-9961D8C9748D}" srcOrd="0" destOrd="0" presId="urn:microsoft.com/office/officeart/2005/8/layout/vList5"/>
    <dgm:cxn modelId="{39BB0C09-5DB1-44EA-9B81-9360AFA37E0E}" srcId="{2A535858-9C8B-44E1-B7FA-D985AA427C87}" destId="{1EE61147-4A81-4BC2-93EA-803DA5D7B61B}" srcOrd="1" destOrd="0" parTransId="{57969423-EADD-468C-B5A4-95CE073B04B5}" sibTransId="{920D1F7D-88F8-4383-B45F-8F2C9927958C}"/>
    <dgm:cxn modelId="{046B6515-BE44-41A5-BFA4-B2ACC4EA235F}" srcId="{53003A60-D003-441A-8F20-334255C311EB}" destId="{55101B4C-CED3-4AFA-A0D5-2EA885A720CC}" srcOrd="1" destOrd="0" parTransId="{9EC81DE8-C1A0-46D9-8AF7-6C4EA5F20111}" sibTransId="{EDF8DB0D-DED7-49B3-B969-C850434F0BE7}"/>
    <dgm:cxn modelId="{370DF61A-9BB0-4864-86E2-040D6DE79D65}" type="presOf" srcId="{2454ED47-E45B-4D91-A30B-98C3FCB060BD}" destId="{A519EC4C-2EEC-4C06-BF78-5369796A6F40}" srcOrd="0" destOrd="0" presId="urn:microsoft.com/office/officeart/2005/8/layout/vList5"/>
    <dgm:cxn modelId="{356FDA23-D590-41A5-9EFC-42E86D6EC647}" srcId="{5EABD7FC-E736-4592-898E-7E05A21812D1}" destId="{EF1E614B-EE26-46D8-A8BF-87A275C1B5D8}" srcOrd="1" destOrd="0" parTransId="{9C1BF560-25CE-4D66-BA71-68D4E65E84CD}" sibTransId="{59C70072-D9EA-4BBC-B158-F77588986A32}"/>
    <dgm:cxn modelId="{517FF72C-1988-4C35-B569-DE3EE72DE780}" type="presOf" srcId="{EF1E614B-EE26-46D8-A8BF-87A275C1B5D8}" destId="{321153F9-1A39-48D8-AC50-BF876008C83B}" srcOrd="0" destOrd="1" presId="urn:microsoft.com/office/officeart/2005/8/layout/vList5"/>
    <dgm:cxn modelId="{17ADF636-A2E3-4713-8D95-228029EB6DFD}" srcId="{4D999FB9-7D09-4976-B8AE-758044A00773}" destId="{2A535858-9C8B-44E1-B7FA-D985AA427C87}" srcOrd="4" destOrd="0" parTransId="{04CB764E-3507-4E10-87F4-E521093D6BD7}" sibTransId="{4D551A92-4E52-421A-A5B4-1DFC4A5445AC}"/>
    <dgm:cxn modelId="{AE6B5437-8815-45F6-AC53-B4B65F2EAF2E}" srcId="{4D999FB9-7D09-4976-B8AE-758044A00773}" destId="{34D43445-8F83-45A3-82D4-5F66D818B44B}" srcOrd="2" destOrd="0" parTransId="{14391730-0A8A-4717-ABB1-AE135CB07411}" sibTransId="{D08AAA5F-D4E5-43CD-9465-C78547BD04B9}"/>
    <dgm:cxn modelId="{CA42C137-B520-49FA-ACC3-73FB755F755E}" type="presOf" srcId="{1EE61147-4A81-4BC2-93EA-803DA5D7B61B}" destId="{0BECDDEE-EF12-412B-B78D-3E2FD41365D2}" srcOrd="0" destOrd="1" presId="urn:microsoft.com/office/officeart/2005/8/layout/vList5"/>
    <dgm:cxn modelId="{5661D937-FADB-4034-9B65-9C5BA71E1D2B}" type="presOf" srcId="{DD5A743F-4397-41F1-A4D9-E5D8284F599A}" destId="{A519EC4C-2EEC-4C06-BF78-5369796A6F40}" srcOrd="0" destOrd="3" presId="urn:microsoft.com/office/officeart/2005/8/layout/vList5"/>
    <dgm:cxn modelId="{6237CB39-C4AE-43EC-82A7-4AE3629DB3F5}" type="presOf" srcId="{B65C5049-2652-47D4-9A51-5A7732855DA7}" destId="{75D907CA-3DB5-4CC5-983D-E77062F921DB}" srcOrd="0" destOrd="1" presId="urn:microsoft.com/office/officeart/2005/8/layout/vList5"/>
    <dgm:cxn modelId="{BF6B6440-F713-4585-8D9D-65C2990902F2}" srcId="{4D999FB9-7D09-4976-B8AE-758044A00773}" destId="{A7CF8149-0A68-43CD-8E62-ECC82CA460FC}" srcOrd="1" destOrd="0" parTransId="{03517626-4045-4C74-A621-757972A143E2}" sibTransId="{72B405A9-FED2-443A-B4F3-074C4DBAE39D}"/>
    <dgm:cxn modelId="{1CE5665B-01B9-4451-98F3-09181D1A244D}" srcId="{A7CF8149-0A68-43CD-8E62-ECC82CA460FC}" destId="{9E7355E3-303B-4F4E-AB87-33263E141C68}" srcOrd="0" destOrd="0" parTransId="{86723718-C5E8-46BB-B7DC-5220C833351F}" sibTransId="{967BF64E-8002-49C7-8DEA-1466B8DE00C1}"/>
    <dgm:cxn modelId="{D53F755B-EA71-4E99-A02F-6C780C65A6B2}" srcId="{5EABD7FC-E736-4592-898E-7E05A21812D1}" destId="{CC1F7052-C0AA-4B04-AC99-AD746905DEF5}" srcOrd="0" destOrd="0" parTransId="{C2578270-7711-4853-B977-13FB2C971A77}" sibTransId="{D3D478F3-C9D5-4E32-9F2E-A3E4AF305B23}"/>
    <dgm:cxn modelId="{BC49E15C-4468-4C2C-8D83-05B2ED092922}" srcId="{34D43445-8F83-45A3-82D4-5F66D818B44B}" destId="{59BBB2F9-EB91-4FAB-ABFD-85EDF482A73D}" srcOrd="1" destOrd="0" parTransId="{40494B0A-CD29-4715-9BAF-2035BA7D5172}" sibTransId="{44154DB9-AC53-46F8-BE33-B678080433A5}"/>
    <dgm:cxn modelId="{40AD1760-B243-4718-B0EB-1738909D39F9}" type="presOf" srcId="{CC1F7052-C0AA-4B04-AC99-AD746905DEF5}" destId="{321153F9-1A39-48D8-AC50-BF876008C83B}" srcOrd="0" destOrd="0" presId="urn:microsoft.com/office/officeart/2005/8/layout/vList5"/>
    <dgm:cxn modelId="{BB7BBB42-24A2-45D6-834B-A61DC0BC822F}" type="presOf" srcId="{59BBB2F9-EB91-4FAB-ABFD-85EDF482A73D}" destId="{A519EC4C-2EEC-4C06-BF78-5369796A6F40}" srcOrd="0" destOrd="1" presId="urn:microsoft.com/office/officeart/2005/8/layout/vList5"/>
    <dgm:cxn modelId="{DC48BE63-9540-46AE-A29A-20A8175D8D82}" type="presOf" srcId="{C1A0E569-D60A-4440-82E4-7FD152CB4913}" destId="{75D907CA-3DB5-4CC5-983D-E77062F921DB}" srcOrd="0" destOrd="3" presId="urn:microsoft.com/office/officeart/2005/8/layout/vList5"/>
    <dgm:cxn modelId="{50726068-1C72-4015-BBED-FDA5D7F64E49}" srcId="{4D999FB9-7D09-4976-B8AE-758044A00773}" destId="{0BACF577-B0C4-4F1C-AEF4-FBE9B28E5C38}" srcOrd="0" destOrd="0" parTransId="{11EE71D6-79B0-43E5-9B13-2C5D52251E17}" sibTransId="{B83A7018-ADE8-4C88-93A5-20B1232916AE}"/>
    <dgm:cxn modelId="{70376868-5AE0-4891-B7A8-4F94852494E8}" type="presOf" srcId="{E7D9CF09-2ECB-4D77-BCC5-730A1069A6B9}" destId="{321153F9-1A39-48D8-AC50-BF876008C83B}" srcOrd="0" destOrd="2" presId="urn:microsoft.com/office/officeart/2005/8/layout/vList5"/>
    <dgm:cxn modelId="{1617C56A-71C1-46CB-9B96-CFA6F8AEE2B0}" type="presOf" srcId="{4D999FB9-7D09-4976-B8AE-758044A00773}" destId="{34706E0E-C0F3-4AF6-84EE-BD7B1C0CB2E5}" srcOrd="0" destOrd="0" presId="urn:microsoft.com/office/officeart/2005/8/layout/vList5"/>
    <dgm:cxn modelId="{AE8EF06C-6AAB-4213-B7C7-40AF86059DAD}" type="presOf" srcId="{55101B4C-CED3-4AFA-A0D5-2EA885A720CC}" destId="{BC005294-E844-4211-8D7D-8181368BE29B}" srcOrd="0" destOrd="2" presId="urn:microsoft.com/office/officeart/2005/8/layout/vList5"/>
    <dgm:cxn modelId="{53E3FA4C-6664-436E-A252-ABA03FED7034}" srcId="{4D999FB9-7D09-4976-B8AE-758044A00773}" destId="{5EABD7FC-E736-4592-898E-7E05A21812D1}" srcOrd="3" destOrd="0" parTransId="{0EE36C3A-DB34-4020-95CC-1D92AEE1E508}" sibTransId="{5966F68F-B102-4659-BA7D-1CA2B83B104F}"/>
    <dgm:cxn modelId="{F9737C4F-9667-4742-8BF2-2934E88BFDF8}" srcId="{A7CF8149-0A68-43CD-8E62-ECC82CA460FC}" destId="{C1A0E569-D60A-4440-82E4-7FD152CB4913}" srcOrd="3" destOrd="0" parTransId="{65DB8C02-09A9-455A-9768-7E093D0F2CB0}" sibTransId="{B523E2FD-E7FE-4FFA-84B5-23F0D3BE9890}"/>
    <dgm:cxn modelId="{3E509D75-4574-4E83-8137-B0DCA65DE1AF}" type="presOf" srcId="{67E0F83C-0BB8-4764-A2BF-B20487410456}" destId="{75D907CA-3DB5-4CC5-983D-E77062F921DB}" srcOrd="0" destOrd="2" presId="urn:microsoft.com/office/officeart/2005/8/layout/vList5"/>
    <dgm:cxn modelId="{FCAB7678-0912-457F-AE41-512C62FDEABB}" srcId="{53003A60-D003-441A-8F20-334255C311EB}" destId="{8B5747E3-E2E8-4C1D-97E9-50F561AFF445}" srcOrd="0" destOrd="0" parTransId="{35BC73B5-E574-4CFC-80F6-13A8BD256891}" sibTransId="{6B7B012C-D9AB-49AE-934B-56BC52C81CEB}"/>
    <dgm:cxn modelId="{125AAC5A-7D38-4D63-B97A-BCD7457B97FE}" type="presOf" srcId="{34D43445-8F83-45A3-82D4-5F66D818B44B}" destId="{F9891AA6-428D-496E-8650-3D547D9C820E}" srcOrd="0" destOrd="0" presId="urn:microsoft.com/office/officeart/2005/8/layout/vList5"/>
    <dgm:cxn modelId="{7F0CFB7D-1993-40A3-B14A-B70F895E7057}" type="presOf" srcId="{0BACF577-B0C4-4F1C-AEF4-FBE9B28E5C38}" destId="{54BF109B-E7E0-4BA3-8964-FF73B8553BB0}" srcOrd="0" destOrd="0" presId="urn:microsoft.com/office/officeart/2005/8/layout/vList5"/>
    <dgm:cxn modelId="{6E02E783-402B-4DAC-B5EB-29E7698A3C7F}" srcId="{34D43445-8F83-45A3-82D4-5F66D818B44B}" destId="{DD5A743F-4397-41F1-A4D9-E5D8284F599A}" srcOrd="3" destOrd="0" parTransId="{1089B7D0-5AC6-4B99-91EF-BC842E10AB8E}" sibTransId="{12A0639D-AC1C-4A67-B090-400B300B1A24}"/>
    <dgm:cxn modelId="{A88F7098-DD11-4F29-A617-86E0805E13D5}" type="presOf" srcId="{49021CB9-BE51-4406-944F-1DA2F605AEBD}" destId="{A519EC4C-2EEC-4C06-BF78-5369796A6F40}" srcOrd="0" destOrd="2" presId="urn:microsoft.com/office/officeart/2005/8/layout/vList5"/>
    <dgm:cxn modelId="{36A7969D-57B9-4413-A1E0-A9973DFF41BC}" srcId="{0BACF577-B0C4-4F1C-AEF4-FBE9B28E5C38}" destId="{53003A60-D003-441A-8F20-334255C311EB}" srcOrd="0" destOrd="0" parTransId="{F0C777FD-3E44-4525-8A94-99122859C34E}" sibTransId="{47417E30-8E81-4B0A-9CDB-07BB4D94C383}"/>
    <dgm:cxn modelId="{169A119F-B9E4-4C91-B361-F699714103E1}" srcId="{5EABD7FC-E736-4592-898E-7E05A21812D1}" destId="{E7D9CF09-2ECB-4D77-BCC5-730A1069A6B9}" srcOrd="2" destOrd="0" parTransId="{537641F3-6859-4ADD-BF41-D37DE7E09412}" sibTransId="{C2AD9B27-E656-4D6D-9EA1-79A9B1460D9C}"/>
    <dgm:cxn modelId="{103796B2-5E61-4403-AD3C-1C5E09D47781}" type="presOf" srcId="{8B5747E3-E2E8-4C1D-97E9-50F561AFF445}" destId="{BC005294-E844-4211-8D7D-8181368BE29B}" srcOrd="0" destOrd="1" presId="urn:microsoft.com/office/officeart/2005/8/layout/vList5"/>
    <dgm:cxn modelId="{A9667AB6-913C-4869-91B6-6DA119D35064}" srcId="{A7CF8149-0A68-43CD-8E62-ECC82CA460FC}" destId="{B65C5049-2652-47D4-9A51-5A7732855DA7}" srcOrd="1" destOrd="0" parTransId="{99C104FC-50E2-4E04-A587-610A2B42D4E6}" sibTransId="{7CB88606-1E2F-4EA6-A2B6-5A432F855CB1}"/>
    <dgm:cxn modelId="{E17C3DB8-47C4-48DA-850B-6A8C43DAEB0B}" type="presOf" srcId="{53003A60-D003-441A-8F20-334255C311EB}" destId="{BC005294-E844-4211-8D7D-8181368BE29B}" srcOrd="0" destOrd="0" presId="urn:microsoft.com/office/officeart/2005/8/layout/vList5"/>
    <dgm:cxn modelId="{DFF87CBA-C778-44A0-8487-4CA1FE4BAF6C}" srcId="{34D43445-8F83-45A3-82D4-5F66D818B44B}" destId="{2454ED47-E45B-4D91-A30B-98C3FCB060BD}" srcOrd="0" destOrd="0" parTransId="{B3D2752C-B392-4666-9DC5-17506D4FF8B5}" sibTransId="{DE4B38C7-B0A7-4D50-81F0-90717AFEF6A7}"/>
    <dgm:cxn modelId="{82D7E0C7-E01C-45D6-93B8-85F2838432BA}" type="presOf" srcId="{A7CF8149-0A68-43CD-8E62-ECC82CA460FC}" destId="{2D74B2D9-5119-4EDA-B624-6546A81AD4F7}" srcOrd="0" destOrd="0" presId="urn:microsoft.com/office/officeart/2005/8/layout/vList5"/>
    <dgm:cxn modelId="{2BED2FD2-28D2-483B-8CC2-3CB433A30708}" srcId="{34D43445-8F83-45A3-82D4-5F66D818B44B}" destId="{49021CB9-BE51-4406-944F-1DA2F605AEBD}" srcOrd="2" destOrd="0" parTransId="{2320B27F-00EB-4E7C-B53A-4522DD9EBFDB}" sibTransId="{9B5A79FC-3AB5-4F3B-A1F7-F8ACD12A52AC}"/>
    <dgm:cxn modelId="{76FF6CD2-4D4D-4D23-81E0-3397D2CA4A5D}" srcId="{2A535858-9C8B-44E1-B7FA-D985AA427C87}" destId="{C5869AC2-868B-4533-813D-ABE5569CFEE5}" srcOrd="0" destOrd="0" parTransId="{84144A50-5752-4896-92B5-783C3F10809D}" sibTransId="{BBD1D665-A3F6-4DE9-A30F-6977C590A20B}"/>
    <dgm:cxn modelId="{592814DC-7E3A-4DD4-A478-B3B8A9946D43}" type="presOf" srcId="{9E7355E3-303B-4F4E-AB87-33263E141C68}" destId="{75D907CA-3DB5-4CC5-983D-E77062F921DB}" srcOrd="0" destOrd="0" presId="urn:microsoft.com/office/officeart/2005/8/layout/vList5"/>
    <dgm:cxn modelId="{3646E0DE-5098-404D-849B-FF7C7A649634}" type="presOf" srcId="{5EABD7FC-E736-4592-898E-7E05A21812D1}" destId="{8BCE6BCD-BF27-4ACF-B2C9-9D4599DDD83B}" srcOrd="0" destOrd="0" presId="urn:microsoft.com/office/officeart/2005/8/layout/vList5"/>
    <dgm:cxn modelId="{F82400E7-28E4-4088-806E-B58327A0FA95}" srcId="{A7CF8149-0A68-43CD-8E62-ECC82CA460FC}" destId="{67E0F83C-0BB8-4764-A2BF-B20487410456}" srcOrd="2" destOrd="0" parTransId="{41A84537-DDED-4979-821D-0FBA921E5CAB}" sibTransId="{9621FE05-B5F5-4F3D-9B37-608991302786}"/>
    <dgm:cxn modelId="{F76BC5FD-33BB-4E33-B276-F0AE7140B927}" type="presOf" srcId="{C5869AC2-868B-4533-813D-ABE5569CFEE5}" destId="{0BECDDEE-EF12-412B-B78D-3E2FD41365D2}" srcOrd="0" destOrd="0" presId="urn:microsoft.com/office/officeart/2005/8/layout/vList5"/>
    <dgm:cxn modelId="{C363F56C-CB7B-4382-AA04-09DDB612F674}" type="presParOf" srcId="{34706E0E-C0F3-4AF6-84EE-BD7B1C0CB2E5}" destId="{2D2C9CFB-530D-45B8-BA60-1CCC024BFDFD}" srcOrd="0" destOrd="0" presId="urn:microsoft.com/office/officeart/2005/8/layout/vList5"/>
    <dgm:cxn modelId="{05C29806-6C05-4EDF-B444-ECACEE5FC251}" type="presParOf" srcId="{2D2C9CFB-530D-45B8-BA60-1CCC024BFDFD}" destId="{54BF109B-E7E0-4BA3-8964-FF73B8553BB0}" srcOrd="0" destOrd="0" presId="urn:microsoft.com/office/officeart/2005/8/layout/vList5"/>
    <dgm:cxn modelId="{BA5929E5-5FA1-4350-A7FF-6CB503F39FD7}" type="presParOf" srcId="{2D2C9CFB-530D-45B8-BA60-1CCC024BFDFD}" destId="{BC005294-E844-4211-8D7D-8181368BE29B}" srcOrd="1" destOrd="0" presId="urn:microsoft.com/office/officeart/2005/8/layout/vList5"/>
    <dgm:cxn modelId="{08EBE78A-BC2C-4320-A662-DBEA189401C9}" type="presParOf" srcId="{34706E0E-C0F3-4AF6-84EE-BD7B1C0CB2E5}" destId="{4930685C-C3CD-4C23-BBB2-BAB193A36ED6}" srcOrd="1" destOrd="0" presId="urn:microsoft.com/office/officeart/2005/8/layout/vList5"/>
    <dgm:cxn modelId="{5FD83AD9-EF1E-4925-A84B-F95587379AFA}" type="presParOf" srcId="{34706E0E-C0F3-4AF6-84EE-BD7B1C0CB2E5}" destId="{C3A18B3F-338E-4800-B12F-2BA708C3AB42}" srcOrd="2" destOrd="0" presId="urn:microsoft.com/office/officeart/2005/8/layout/vList5"/>
    <dgm:cxn modelId="{A7AB55C6-9A1B-44A4-A22C-44FD9D3F754A}" type="presParOf" srcId="{C3A18B3F-338E-4800-B12F-2BA708C3AB42}" destId="{2D74B2D9-5119-4EDA-B624-6546A81AD4F7}" srcOrd="0" destOrd="0" presId="urn:microsoft.com/office/officeart/2005/8/layout/vList5"/>
    <dgm:cxn modelId="{5619843C-9267-41D8-BD71-60CBE00EC3C2}" type="presParOf" srcId="{C3A18B3F-338E-4800-B12F-2BA708C3AB42}" destId="{75D907CA-3DB5-4CC5-983D-E77062F921DB}" srcOrd="1" destOrd="0" presId="urn:microsoft.com/office/officeart/2005/8/layout/vList5"/>
    <dgm:cxn modelId="{D3CC5630-B83A-421B-9529-3F5A067506A1}" type="presParOf" srcId="{34706E0E-C0F3-4AF6-84EE-BD7B1C0CB2E5}" destId="{71C022E8-BBB3-4340-904E-CB4C37757D35}" srcOrd="3" destOrd="0" presId="urn:microsoft.com/office/officeart/2005/8/layout/vList5"/>
    <dgm:cxn modelId="{ED2E8BF0-A509-4AC1-91D2-80CED9C04566}" type="presParOf" srcId="{34706E0E-C0F3-4AF6-84EE-BD7B1C0CB2E5}" destId="{6A0BAECF-C49C-4987-A85D-812BBE1E7238}" srcOrd="4" destOrd="0" presId="urn:microsoft.com/office/officeart/2005/8/layout/vList5"/>
    <dgm:cxn modelId="{37C74FA4-E5E9-4223-9E3B-12D509E3DB67}" type="presParOf" srcId="{6A0BAECF-C49C-4987-A85D-812BBE1E7238}" destId="{F9891AA6-428D-496E-8650-3D547D9C820E}" srcOrd="0" destOrd="0" presId="urn:microsoft.com/office/officeart/2005/8/layout/vList5"/>
    <dgm:cxn modelId="{729BC490-F50E-417B-BE91-B6FBCA905103}" type="presParOf" srcId="{6A0BAECF-C49C-4987-A85D-812BBE1E7238}" destId="{A519EC4C-2EEC-4C06-BF78-5369796A6F40}" srcOrd="1" destOrd="0" presId="urn:microsoft.com/office/officeart/2005/8/layout/vList5"/>
    <dgm:cxn modelId="{F9591501-A510-4262-8664-9A51E03CF346}" type="presParOf" srcId="{34706E0E-C0F3-4AF6-84EE-BD7B1C0CB2E5}" destId="{8C1F7469-F60E-405A-AEB5-B28D04FE75E9}" srcOrd="5" destOrd="0" presId="urn:microsoft.com/office/officeart/2005/8/layout/vList5"/>
    <dgm:cxn modelId="{3F0A749B-88BE-4BE7-9E7F-F1050D7B29F2}" type="presParOf" srcId="{34706E0E-C0F3-4AF6-84EE-BD7B1C0CB2E5}" destId="{9ACA0CCE-75A4-4B39-A5A1-C814E68045DF}" srcOrd="6" destOrd="0" presId="urn:microsoft.com/office/officeart/2005/8/layout/vList5"/>
    <dgm:cxn modelId="{78F93204-0642-4498-9EF9-D03C5EF169DB}" type="presParOf" srcId="{9ACA0CCE-75A4-4B39-A5A1-C814E68045DF}" destId="{8BCE6BCD-BF27-4ACF-B2C9-9D4599DDD83B}" srcOrd="0" destOrd="0" presId="urn:microsoft.com/office/officeart/2005/8/layout/vList5"/>
    <dgm:cxn modelId="{3ADA5C98-4AA2-493D-9D3F-A4AEFBC21FC0}" type="presParOf" srcId="{9ACA0CCE-75A4-4B39-A5A1-C814E68045DF}" destId="{321153F9-1A39-48D8-AC50-BF876008C83B}" srcOrd="1" destOrd="0" presId="urn:microsoft.com/office/officeart/2005/8/layout/vList5"/>
    <dgm:cxn modelId="{1BE0581A-D5C8-4130-A8E4-A4ED18C4739C}" type="presParOf" srcId="{34706E0E-C0F3-4AF6-84EE-BD7B1C0CB2E5}" destId="{177AED7D-5E8E-48B4-A88D-B3ABF371275D}" srcOrd="7" destOrd="0" presId="urn:microsoft.com/office/officeart/2005/8/layout/vList5"/>
    <dgm:cxn modelId="{51509633-7001-4B6E-AC77-61A8D87BCB75}" type="presParOf" srcId="{34706E0E-C0F3-4AF6-84EE-BD7B1C0CB2E5}" destId="{98177DA6-BCB7-4C55-994A-CF5A1DF4B21B}" srcOrd="8" destOrd="0" presId="urn:microsoft.com/office/officeart/2005/8/layout/vList5"/>
    <dgm:cxn modelId="{D7F9E7ED-57E6-4163-8AD3-039D9A11A591}" type="presParOf" srcId="{98177DA6-BCB7-4C55-994A-CF5A1DF4B21B}" destId="{B6C3C493-78E2-494F-B3DB-9961D8C9748D}" srcOrd="0" destOrd="0" presId="urn:microsoft.com/office/officeart/2005/8/layout/vList5"/>
    <dgm:cxn modelId="{B1D1B13C-589A-4A7E-B1F5-49D5787C6E17}" type="presParOf" srcId="{98177DA6-BCB7-4C55-994A-CF5A1DF4B21B}" destId="{0BECDDEE-EF12-412B-B78D-3E2FD41365D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88408-5FF2-42EF-826E-CB47287D9A67}"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en-US"/>
        </a:p>
      </dgm:t>
    </dgm:pt>
    <dgm:pt modelId="{D8450A5F-065D-4420-9912-3E196BE2DF8E}">
      <dgm:prSet phldrT="[Text]" custT="1"/>
      <dgm:spPr>
        <a:solidFill>
          <a:srgbClr val="0770A3"/>
        </a:solidFill>
      </dgm:spPr>
      <dgm:t>
        <a:bodyPr/>
        <a:lstStyle/>
        <a:p>
          <a:pPr>
            <a:lnSpc>
              <a:spcPct val="100000"/>
            </a:lnSpc>
          </a:pPr>
          <a:r>
            <a:rPr lang="en-US" sz="2400" b="1" i="0" u="none" dirty="0"/>
            <a:t>1.1.b -Rephrased prompts</a:t>
          </a:r>
          <a:endParaRPr lang="en-US" sz="2400" b="1" dirty="0"/>
        </a:p>
      </dgm:t>
    </dgm:pt>
    <dgm:pt modelId="{4D6D6163-BB3A-496E-B689-CE9FA0DF9064}" type="parTrans" cxnId="{75F1001B-46C8-4B4B-B1DB-B9DFA646795B}">
      <dgm:prSet/>
      <dgm:spPr/>
      <dgm:t>
        <a:bodyPr/>
        <a:lstStyle/>
        <a:p>
          <a:endParaRPr lang="en-US" sz="2000" b="1"/>
        </a:p>
      </dgm:t>
    </dgm:pt>
    <dgm:pt modelId="{F26B605D-1039-435A-AB37-207C50E9843B}" type="sibTrans" cxnId="{75F1001B-46C8-4B4B-B1DB-B9DFA646795B}">
      <dgm:prSet custT="1"/>
      <dgm:spPr/>
      <dgm:t>
        <a:bodyPr/>
        <a:lstStyle/>
        <a:p>
          <a:endParaRPr lang="en-US" sz="2000" b="1" dirty="0"/>
        </a:p>
      </dgm:t>
    </dgm:pt>
    <dgm:pt modelId="{AEA60312-19C4-46EC-9316-63BA7CA34BAF}">
      <dgm:prSet phldrT="[Text]" custT="1"/>
      <dgm:spPr>
        <a:solidFill>
          <a:srgbClr val="0770A3"/>
        </a:solidFill>
      </dgm:spPr>
      <dgm:t>
        <a:bodyPr/>
        <a:lstStyle/>
        <a:p>
          <a:pPr>
            <a:lnSpc>
              <a:spcPct val="100000"/>
            </a:lnSpc>
          </a:pPr>
          <a:r>
            <a:rPr lang="en-US" sz="2400" b="1" i="0" u="none" dirty="0"/>
            <a:t>3.2.a -Added clear purpose statements</a:t>
          </a:r>
          <a:endParaRPr lang="en-US" sz="2400" b="1" dirty="0"/>
        </a:p>
      </dgm:t>
    </dgm:pt>
    <dgm:pt modelId="{75A43331-7FB9-41B7-8871-D745049FD0D0}" type="parTrans" cxnId="{C455509D-83A0-46E8-9701-0D50958AE008}">
      <dgm:prSet/>
      <dgm:spPr/>
      <dgm:t>
        <a:bodyPr/>
        <a:lstStyle/>
        <a:p>
          <a:endParaRPr lang="en-US" sz="2000" b="1"/>
        </a:p>
      </dgm:t>
    </dgm:pt>
    <dgm:pt modelId="{F59C4B54-0DE4-400A-A41E-E6137CDC7202}" type="sibTrans" cxnId="{C455509D-83A0-46E8-9701-0D50958AE008}">
      <dgm:prSet custT="1"/>
      <dgm:spPr/>
      <dgm:t>
        <a:bodyPr/>
        <a:lstStyle/>
        <a:p>
          <a:endParaRPr lang="en-US" sz="2000" b="1" dirty="0"/>
        </a:p>
      </dgm:t>
    </dgm:pt>
    <dgm:pt modelId="{345EABAE-5292-44DD-8872-FC00969A4628}">
      <dgm:prSet phldrT="[Text]" custT="1"/>
      <dgm:spPr>
        <a:solidFill>
          <a:srgbClr val="0770A3"/>
        </a:solidFill>
      </dgm:spPr>
      <dgm:t>
        <a:bodyPr/>
        <a:lstStyle/>
        <a:p>
          <a:pPr>
            <a:lnSpc>
              <a:spcPct val="100000"/>
            </a:lnSpc>
          </a:pPr>
          <a:r>
            <a:rPr lang="en-US" sz="2400" b="1" i="0" u="none" dirty="0"/>
            <a:t>3.2.b - Made slight tweaks to directions</a:t>
          </a:r>
          <a:endParaRPr lang="en-US" sz="2400" b="1" dirty="0"/>
        </a:p>
      </dgm:t>
    </dgm:pt>
    <dgm:pt modelId="{998F1DCF-66DA-488C-95D1-97156F1ED806}" type="parTrans" cxnId="{2558B639-90EB-49E8-B4A6-43FB7F231020}">
      <dgm:prSet/>
      <dgm:spPr/>
      <dgm:t>
        <a:bodyPr/>
        <a:lstStyle/>
        <a:p>
          <a:endParaRPr lang="en-US" sz="2000" b="1"/>
        </a:p>
      </dgm:t>
    </dgm:pt>
    <dgm:pt modelId="{C254F4C4-AE97-44F8-B0E1-4ABFF6318021}" type="sibTrans" cxnId="{2558B639-90EB-49E8-B4A6-43FB7F231020}">
      <dgm:prSet custT="1"/>
      <dgm:spPr/>
      <dgm:t>
        <a:bodyPr/>
        <a:lstStyle/>
        <a:p>
          <a:endParaRPr lang="en-US" sz="2000" b="1" dirty="0"/>
        </a:p>
      </dgm:t>
    </dgm:pt>
    <dgm:pt modelId="{C1B39951-7B2A-42F3-B3DA-8CF2B8274F5B}">
      <dgm:prSet phldrT="[Text]" custT="1"/>
      <dgm:spPr>
        <a:solidFill>
          <a:srgbClr val="0770A3"/>
        </a:solidFill>
      </dgm:spPr>
      <dgm:t>
        <a:bodyPr/>
        <a:lstStyle/>
        <a:p>
          <a:pPr>
            <a:lnSpc>
              <a:spcPct val="100000"/>
            </a:lnSpc>
          </a:pPr>
          <a:r>
            <a:rPr lang="en-US" sz="2400" b="1" dirty="0"/>
            <a:t>5.4.f -Refined help links</a:t>
          </a:r>
        </a:p>
      </dgm:t>
    </dgm:pt>
    <dgm:pt modelId="{D4FDB677-97DF-4D6B-A9FA-9C3C27C1FEAC}" type="parTrans" cxnId="{D8911876-17BE-4B47-8FE9-C9673E4E6DA9}">
      <dgm:prSet/>
      <dgm:spPr/>
      <dgm:t>
        <a:bodyPr/>
        <a:lstStyle/>
        <a:p>
          <a:endParaRPr lang="en-US" sz="2000" b="1"/>
        </a:p>
      </dgm:t>
    </dgm:pt>
    <dgm:pt modelId="{A744E31E-BF3B-448D-8464-B637392F06AB}" type="sibTrans" cxnId="{D8911876-17BE-4B47-8FE9-C9673E4E6DA9}">
      <dgm:prSet custT="1"/>
      <dgm:spPr/>
      <dgm:t>
        <a:bodyPr/>
        <a:lstStyle/>
        <a:p>
          <a:endParaRPr lang="en-US" sz="2000" b="1" dirty="0"/>
        </a:p>
      </dgm:t>
    </dgm:pt>
    <dgm:pt modelId="{4295FBC9-CC23-497F-891B-9C24C10A6C84}">
      <dgm:prSet phldrT="[Text]" custT="1"/>
      <dgm:spPr>
        <a:solidFill>
          <a:srgbClr val="0770A3"/>
        </a:solidFill>
      </dgm:spPr>
      <dgm:t>
        <a:bodyPr/>
        <a:lstStyle/>
        <a:p>
          <a:pPr>
            <a:lnSpc>
              <a:spcPct val="100000"/>
            </a:lnSpc>
          </a:pPr>
          <a:r>
            <a:rPr lang="en-US" sz="2400" b="1" i="0" u="none" dirty="0"/>
            <a:t>3.2.d - Rewrote rubrics</a:t>
          </a:r>
          <a:endParaRPr lang="en-US" sz="2400" b="1" dirty="0"/>
        </a:p>
      </dgm:t>
    </dgm:pt>
    <dgm:pt modelId="{55FAAD14-B812-4553-A071-B857D01806B6}" type="parTrans" cxnId="{FBBE0FD0-2E91-4BD1-A921-64E8430DDC17}">
      <dgm:prSet/>
      <dgm:spPr/>
      <dgm:t>
        <a:bodyPr/>
        <a:lstStyle/>
        <a:p>
          <a:endParaRPr lang="en-US" sz="2000" b="1"/>
        </a:p>
      </dgm:t>
    </dgm:pt>
    <dgm:pt modelId="{17FCF642-E8AF-46A6-9ADF-A6E000313209}" type="sibTrans" cxnId="{FBBE0FD0-2E91-4BD1-A921-64E8430DDC17}">
      <dgm:prSet/>
      <dgm:spPr/>
      <dgm:t>
        <a:bodyPr/>
        <a:lstStyle/>
        <a:p>
          <a:endParaRPr lang="en-US" sz="2000" b="1"/>
        </a:p>
      </dgm:t>
    </dgm:pt>
    <dgm:pt modelId="{26FAEAC6-FEA1-43FA-99FD-3A98BFAC3B4C}">
      <dgm:prSet phldrT="[Text]" custT="1"/>
      <dgm:spPr>
        <a:solidFill>
          <a:srgbClr val="0770A3"/>
        </a:solidFill>
      </dgm:spPr>
      <dgm:t>
        <a:bodyPr/>
        <a:lstStyle/>
        <a:p>
          <a:pPr>
            <a:lnSpc>
              <a:spcPct val="100000"/>
            </a:lnSpc>
          </a:pPr>
          <a:r>
            <a:rPr lang="en-US" sz="2400" b="1" i="0" u="none" dirty="0"/>
            <a:t>3.2.e-Rewrote model posts</a:t>
          </a:r>
          <a:endParaRPr lang="en-US" sz="2400" b="1" dirty="0"/>
        </a:p>
      </dgm:t>
    </dgm:pt>
    <dgm:pt modelId="{612D6569-62B3-4ECB-80B1-981F0A484216}" type="parTrans" cxnId="{1B2B8115-B163-4ECD-8337-83B13FD5D75D}">
      <dgm:prSet/>
      <dgm:spPr/>
      <dgm:t>
        <a:bodyPr/>
        <a:lstStyle/>
        <a:p>
          <a:endParaRPr lang="en-US" sz="2000"/>
        </a:p>
      </dgm:t>
    </dgm:pt>
    <dgm:pt modelId="{2275D4F4-9609-43AA-8DAD-F03112FB002A}" type="sibTrans" cxnId="{1B2B8115-B163-4ECD-8337-83B13FD5D75D}">
      <dgm:prSet custT="1"/>
      <dgm:spPr/>
      <dgm:t>
        <a:bodyPr/>
        <a:lstStyle/>
        <a:p>
          <a:endParaRPr lang="en-US" sz="2000" dirty="0"/>
        </a:p>
      </dgm:t>
    </dgm:pt>
    <dgm:pt modelId="{795D750D-4346-49A4-A462-DACBADB83F44}">
      <dgm:prSet phldrT="[Text]" custT="1"/>
      <dgm:spPr>
        <a:solidFill>
          <a:srgbClr val="0770A3"/>
        </a:solidFill>
      </dgm:spPr>
      <dgm:t>
        <a:bodyPr/>
        <a:lstStyle/>
        <a:p>
          <a:pPr>
            <a:lnSpc>
              <a:spcPct val="100000"/>
            </a:lnSpc>
            <a:spcAft>
              <a:spcPts val="0"/>
            </a:spcAft>
          </a:pPr>
          <a:r>
            <a:rPr lang="en-US" sz="2400" b="1" i="0" u="none" dirty="0"/>
            <a:t>3.2.e -Updated assignment examples</a:t>
          </a:r>
          <a:endParaRPr lang="en-US" sz="2400" b="1" dirty="0"/>
        </a:p>
      </dgm:t>
    </dgm:pt>
    <dgm:pt modelId="{DA8E9B37-04E9-4E25-A5DB-EEF8D21F9965}" type="parTrans" cxnId="{D0EA02A9-C478-4803-B09E-5936B05FA646}">
      <dgm:prSet/>
      <dgm:spPr/>
      <dgm:t>
        <a:bodyPr/>
        <a:lstStyle/>
        <a:p>
          <a:endParaRPr lang="en-US" sz="2000"/>
        </a:p>
      </dgm:t>
    </dgm:pt>
    <dgm:pt modelId="{9ECBC292-DEC3-43FE-B90F-1616A30CDD9E}" type="sibTrans" cxnId="{D0EA02A9-C478-4803-B09E-5936B05FA646}">
      <dgm:prSet custT="1"/>
      <dgm:spPr/>
      <dgm:t>
        <a:bodyPr/>
        <a:lstStyle/>
        <a:p>
          <a:endParaRPr lang="en-US" sz="2000" dirty="0"/>
        </a:p>
      </dgm:t>
    </dgm:pt>
    <dgm:pt modelId="{A3E46987-5088-48F1-867E-349199D660A3}">
      <dgm:prSet phldrT="[Text]" custT="1"/>
      <dgm:spPr>
        <a:solidFill>
          <a:srgbClr val="0770A3"/>
        </a:solidFill>
      </dgm:spPr>
      <dgm:t>
        <a:bodyPr/>
        <a:lstStyle/>
        <a:p>
          <a:pPr>
            <a:lnSpc>
              <a:spcPct val="100000"/>
            </a:lnSpc>
          </a:pPr>
          <a:r>
            <a:rPr lang="en-US" sz="2400" b="1" i="0" u="none" dirty="0"/>
            <a:t>3.2.f -Added context to purpose to create value</a:t>
          </a:r>
          <a:endParaRPr lang="en-US" sz="2400" b="1" dirty="0"/>
        </a:p>
      </dgm:t>
    </dgm:pt>
    <dgm:pt modelId="{E0658310-D09D-4D26-84D2-99EDAEAEF050}" type="parTrans" cxnId="{81CF674C-974E-4A3E-8E74-26C5F142AD26}">
      <dgm:prSet/>
      <dgm:spPr/>
      <dgm:t>
        <a:bodyPr/>
        <a:lstStyle/>
        <a:p>
          <a:endParaRPr lang="en-US"/>
        </a:p>
      </dgm:t>
    </dgm:pt>
    <dgm:pt modelId="{0EBB7E12-AE8F-45ED-A5D5-C6C942118DFB}" type="sibTrans" cxnId="{81CF674C-974E-4A3E-8E74-26C5F142AD26}">
      <dgm:prSet/>
      <dgm:spPr/>
      <dgm:t>
        <a:bodyPr/>
        <a:lstStyle/>
        <a:p>
          <a:endParaRPr lang="en-US" dirty="0"/>
        </a:p>
      </dgm:t>
    </dgm:pt>
    <dgm:pt modelId="{5EF78A04-3B18-42CF-BDF8-3CD47EE41C2B}" type="pres">
      <dgm:prSet presAssocID="{45588408-5FF2-42EF-826E-CB47287D9A67}" presName="Name0" presStyleCnt="0">
        <dgm:presLayoutVars>
          <dgm:dir/>
          <dgm:resizeHandles val="exact"/>
        </dgm:presLayoutVars>
      </dgm:prSet>
      <dgm:spPr/>
    </dgm:pt>
    <dgm:pt modelId="{4470AAD3-72EC-425A-8D9F-EF396BAD4F48}" type="pres">
      <dgm:prSet presAssocID="{D8450A5F-065D-4420-9912-3E196BE2DF8E}" presName="node" presStyleLbl="node1" presStyleIdx="0" presStyleCnt="8" custScaleX="91195" custScaleY="140494" custLinFactNeighborX="-6840" custLinFactNeighborY="5887">
        <dgm:presLayoutVars>
          <dgm:bulletEnabled val="1"/>
        </dgm:presLayoutVars>
      </dgm:prSet>
      <dgm:spPr>
        <a:prstGeom prst="roundRect">
          <a:avLst/>
        </a:prstGeom>
      </dgm:spPr>
    </dgm:pt>
    <dgm:pt modelId="{FC9055D9-D03C-4F9F-957E-B1EFA7F03A50}" type="pres">
      <dgm:prSet presAssocID="{F26B605D-1039-435A-AB37-207C50E9843B}" presName="sibTrans" presStyleLbl="sibTrans1D1" presStyleIdx="0" presStyleCnt="7"/>
      <dgm:spPr/>
    </dgm:pt>
    <dgm:pt modelId="{A7A6A49F-9586-49FE-8D76-2D85709134E7}" type="pres">
      <dgm:prSet presAssocID="{F26B605D-1039-435A-AB37-207C50E9843B}" presName="connectorText" presStyleLbl="sibTrans1D1" presStyleIdx="0" presStyleCnt="7"/>
      <dgm:spPr/>
    </dgm:pt>
    <dgm:pt modelId="{3DC10C70-2408-496C-B98B-B97E05D01749}" type="pres">
      <dgm:prSet presAssocID="{AEA60312-19C4-46EC-9316-63BA7CA34BAF}" presName="node" presStyleLbl="node1" presStyleIdx="1" presStyleCnt="8" custScaleX="91195" custScaleY="140494" custLinFactNeighborX="-6840" custLinFactNeighborY="5887">
        <dgm:presLayoutVars>
          <dgm:bulletEnabled val="1"/>
        </dgm:presLayoutVars>
      </dgm:prSet>
      <dgm:spPr>
        <a:prstGeom prst="roundRect">
          <a:avLst/>
        </a:prstGeom>
      </dgm:spPr>
    </dgm:pt>
    <dgm:pt modelId="{09AC9B56-FA39-4B7A-80B6-5D93F750C6EC}" type="pres">
      <dgm:prSet presAssocID="{F59C4B54-0DE4-400A-A41E-E6137CDC7202}" presName="sibTrans" presStyleLbl="sibTrans1D1" presStyleIdx="1" presStyleCnt="7"/>
      <dgm:spPr/>
    </dgm:pt>
    <dgm:pt modelId="{68FBB896-FE59-4BE1-8975-0DBD23A4BB33}" type="pres">
      <dgm:prSet presAssocID="{F59C4B54-0DE4-400A-A41E-E6137CDC7202}" presName="connectorText" presStyleLbl="sibTrans1D1" presStyleIdx="1" presStyleCnt="7"/>
      <dgm:spPr/>
    </dgm:pt>
    <dgm:pt modelId="{D960D6F2-9D72-4BF4-A42C-B486FBBF4F2E}" type="pres">
      <dgm:prSet presAssocID="{A3E46987-5088-48F1-867E-349199D660A3}" presName="node" presStyleLbl="node1" presStyleIdx="2" presStyleCnt="8" custScaleX="91195" custScaleY="140494" custLinFactNeighborX="-6840" custLinFactNeighborY="5887">
        <dgm:presLayoutVars>
          <dgm:bulletEnabled val="1"/>
        </dgm:presLayoutVars>
      </dgm:prSet>
      <dgm:spPr>
        <a:prstGeom prst="roundRect">
          <a:avLst/>
        </a:prstGeom>
      </dgm:spPr>
    </dgm:pt>
    <dgm:pt modelId="{719C9B3F-844A-464F-8DF8-B0FB459E17FC}" type="pres">
      <dgm:prSet presAssocID="{0EBB7E12-AE8F-45ED-A5D5-C6C942118DFB}" presName="sibTrans" presStyleLbl="sibTrans1D1" presStyleIdx="2" presStyleCnt="7"/>
      <dgm:spPr/>
    </dgm:pt>
    <dgm:pt modelId="{5D799001-5E9C-44B8-8938-9EB775782BC3}" type="pres">
      <dgm:prSet presAssocID="{0EBB7E12-AE8F-45ED-A5D5-C6C942118DFB}" presName="connectorText" presStyleLbl="sibTrans1D1" presStyleIdx="2" presStyleCnt="7"/>
      <dgm:spPr/>
    </dgm:pt>
    <dgm:pt modelId="{D4515A0B-A446-4266-BE5B-7401DBD6497D}" type="pres">
      <dgm:prSet presAssocID="{345EABAE-5292-44DD-8872-FC00969A4628}" presName="node" presStyleLbl="node1" presStyleIdx="3" presStyleCnt="8" custScaleX="91195" custScaleY="140494" custLinFactNeighborX="-6840" custLinFactNeighborY="5887">
        <dgm:presLayoutVars>
          <dgm:bulletEnabled val="1"/>
        </dgm:presLayoutVars>
      </dgm:prSet>
      <dgm:spPr>
        <a:prstGeom prst="roundRect">
          <a:avLst/>
        </a:prstGeom>
      </dgm:spPr>
    </dgm:pt>
    <dgm:pt modelId="{EFD79B8A-88BF-4F5F-80EC-F7AF28E4FA82}" type="pres">
      <dgm:prSet presAssocID="{C254F4C4-AE97-44F8-B0E1-4ABFF6318021}" presName="sibTrans" presStyleLbl="sibTrans1D1" presStyleIdx="3" presStyleCnt="7"/>
      <dgm:spPr/>
    </dgm:pt>
    <dgm:pt modelId="{1F670E6C-32EF-42C5-B674-0CFDF6C7A538}" type="pres">
      <dgm:prSet presAssocID="{C254F4C4-AE97-44F8-B0E1-4ABFF6318021}" presName="connectorText" presStyleLbl="sibTrans1D1" presStyleIdx="3" presStyleCnt="7"/>
      <dgm:spPr/>
    </dgm:pt>
    <dgm:pt modelId="{7C51FD22-08F9-4321-969C-8211CD6B8144}" type="pres">
      <dgm:prSet presAssocID="{26FAEAC6-FEA1-43FA-99FD-3A98BFAC3B4C}" presName="node" presStyleLbl="node1" presStyleIdx="4" presStyleCnt="8" custScaleX="91195" custScaleY="140494" custLinFactNeighborX="-6840" custLinFactNeighborY="5887">
        <dgm:presLayoutVars>
          <dgm:bulletEnabled val="1"/>
        </dgm:presLayoutVars>
      </dgm:prSet>
      <dgm:spPr>
        <a:prstGeom prst="roundRect">
          <a:avLst/>
        </a:prstGeom>
      </dgm:spPr>
    </dgm:pt>
    <dgm:pt modelId="{9B0351EE-386D-4C0D-856C-B9F9789B4FE2}" type="pres">
      <dgm:prSet presAssocID="{2275D4F4-9609-43AA-8DAD-F03112FB002A}" presName="sibTrans" presStyleLbl="sibTrans1D1" presStyleIdx="4" presStyleCnt="7"/>
      <dgm:spPr/>
    </dgm:pt>
    <dgm:pt modelId="{B2A738B2-86CD-4D50-8A9F-8C18BD6707F2}" type="pres">
      <dgm:prSet presAssocID="{2275D4F4-9609-43AA-8DAD-F03112FB002A}" presName="connectorText" presStyleLbl="sibTrans1D1" presStyleIdx="4" presStyleCnt="7"/>
      <dgm:spPr/>
    </dgm:pt>
    <dgm:pt modelId="{4ED1CFB6-D8EC-4392-9DBD-C25A3769C6E1}" type="pres">
      <dgm:prSet presAssocID="{795D750D-4346-49A4-A462-DACBADB83F44}" presName="node" presStyleLbl="node1" presStyleIdx="5" presStyleCnt="8" custScaleX="91195" custScaleY="140494" custLinFactNeighborX="-6840" custLinFactNeighborY="5887">
        <dgm:presLayoutVars>
          <dgm:bulletEnabled val="1"/>
        </dgm:presLayoutVars>
      </dgm:prSet>
      <dgm:spPr>
        <a:prstGeom prst="roundRect">
          <a:avLst/>
        </a:prstGeom>
      </dgm:spPr>
    </dgm:pt>
    <dgm:pt modelId="{2635EFD2-0F39-4614-AE13-6A4EC1AFDF41}" type="pres">
      <dgm:prSet presAssocID="{9ECBC292-DEC3-43FE-B90F-1616A30CDD9E}" presName="sibTrans" presStyleLbl="sibTrans1D1" presStyleIdx="5" presStyleCnt="7"/>
      <dgm:spPr/>
    </dgm:pt>
    <dgm:pt modelId="{59BB1B1F-C722-43F3-A655-C41892E482EE}" type="pres">
      <dgm:prSet presAssocID="{9ECBC292-DEC3-43FE-B90F-1616A30CDD9E}" presName="connectorText" presStyleLbl="sibTrans1D1" presStyleIdx="5" presStyleCnt="7"/>
      <dgm:spPr/>
    </dgm:pt>
    <dgm:pt modelId="{384B9D7A-BC22-4105-8AA4-FC50A9633D12}" type="pres">
      <dgm:prSet presAssocID="{C1B39951-7B2A-42F3-B3DA-8CF2B8274F5B}" presName="node" presStyleLbl="node1" presStyleIdx="6" presStyleCnt="8" custScaleX="91195" custScaleY="140494" custLinFactNeighborX="-6840" custLinFactNeighborY="5887">
        <dgm:presLayoutVars>
          <dgm:bulletEnabled val="1"/>
        </dgm:presLayoutVars>
      </dgm:prSet>
      <dgm:spPr>
        <a:prstGeom prst="roundRect">
          <a:avLst/>
        </a:prstGeom>
      </dgm:spPr>
    </dgm:pt>
    <dgm:pt modelId="{5526BC7C-BDB6-4BD0-92C8-2F96C5F0E0FA}" type="pres">
      <dgm:prSet presAssocID="{A744E31E-BF3B-448D-8464-B637392F06AB}" presName="sibTrans" presStyleLbl="sibTrans1D1" presStyleIdx="6" presStyleCnt="7"/>
      <dgm:spPr/>
    </dgm:pt>
    <dgm:pt modelId="{2E153A3C-260E-42C3-8017-0066997366A2}" type="pres">
      <dgm:prSet presAssocID="{A744E31E-BF3B-448D-8464-B637392F06AB}" presName="connectorText" presStyleLbl="sibTrans1D1" presStyleIdx="6" presStyleCnt="7"/>
      <dgm:spPr/>
    </dgm:pt>
    <dgm:pt modelId="{C8A0850E-3DDF-4ED6-A58B-D12D25E54049}" type="pres">
      <dgm:prSet presAssocID="{4295FBC9-CC23-497F-891B-9C24C10A6C84}" presName="node" presStyleLbl="node1" presStyleIdx="7" presStyleCnt="8" custScaleX="91195" custScaleY="140494" custLinFactNeighborX="-6840" custLinFactNeighborY="5887">
        <dgm:presLayoutVars>
          <dgm:bulletEnabled val="1"/>
        </dgm:presLayoutVars>
      </dgm:prSet>
      <dgm:spPr>
        <a:prstGeom prst="roundRect">
          <a:avLst/>
        </a:prstGeom>
      </dgm:spPr>
    </dgm:pt>
  </dgm:ptLst>
  <dgm:cxnLst>
    <dgm:cxn modelId="{CB067F02-0751-4D5D-B17C-2D0BDFC4C614}" type="presOf" srcId="{A744E31E-BF3B-448D-8464-B637392F06AB}" destId="{2E153A3C-260E-42C3-8017-0066997366A2}" srcOrd="1" destOrd="0" presId="urn:microsoft.com/office/officeart/2005/8/layout/bProcess3"/>
    <dgm:cxn modelId="{B16AD90A-4AD3-46D6-A39F-0449FA771862}" type="presOf" srcId="{AEA60312-19C4-46EC-9316-63BA7CA34BAF}" destId="{3DC10C70-2408-496C-B98B-B97E05D01749}" srcOrd="0" destOrd="0" presId="urn:microsoft.com/office/officeart/2005/8/layout/bProcess3"/>
    <dgm:cxn modelId="{19AA3E0C-A552-406D-99FC-14E1C328D547}" type="presOf" srcId="{C254F4C4-AE97-44F8-B0E1-4ABFF6318021}" destId="{EFD79B8A-88BF-4F5F-80EC-F7AF28E4FA82}" srcOrd="0" destOrd="0" presId="urn:microsoft.com/office/officeart/2005/8/layout/bProcess3"/>
    <dgm:cxn modelId="{CEEBD513-40BB-4C87-9A78-27ABD2D4C8C4}" type="presOf" srcId="{A744E31E-BF3B-448D-8464-B637392F06AB}" destId="{5526BC7C-BDB6-4BD0-92C8-2F96C5F0E0FA}" srcOrd="0" destOrd="0" presId="urn:microsoft.com/office/officeart/2005/8/layout/bProcess3"/>
    <dgm:cxn modelId="{1B2B8115-B163-4ECD-8337-83B13FD5D75D}" srcId="{45588408-5FF2-42EF-826E-CB47287D9A67}" destId="{26FAEAC6-FEA1-43FA-99FD-3A98BFAC3B4C}" srcOrd="4" destOrd="0" parTransId="{612D6569-62B3-4ECB-80B1-981F0A484216}" sibTransId="{2275D4F4-9609-43AA-8DAD-F03112FB002A}"/>
    <dgm:cxn modelId="{75F1001B-46C8-4B4B-B1DB-B9DFA646795B}" srcId="{45588408-5FF2-42EF-826E-CB47287D9A67}" destId="{D8450A5F-065D-4420-9912-3E196BE2DF8E}" srcOrd="0" destOrd="0" parTransId="{4D6D6163-BB3A-496E-B689-CE9FA0DF9064}" sibTransId="{F26B605D-1039-435A-AB37-207C50E9843B}"/>
    <dgm:cxn modelId="{7B407F1C-2295-4626-843A-4A9164E742F6}" type="presOf" srcId="{9ECBC292-DEC3-43FE-B90F-1616A30CDD9E}" destId="{59BB1B1F-C722-43F3-A655-C41892E482EE}" srcOrd="1" destOrd="0" presId="urn:microsoft.com/office/officeart/2005/8/layout/bProcess3"/>
    <dgm:cxn modelId="{D300BB25-9219-40C3-9E8A-7DD20DC9D40A}" type="presOf" srcId="{4295FBC9-CC23-497F-891B-9C24C10A6C84}" destId="{C8A0850E-3DDF-4ED6-A58B-D12D25E54049}" srcOrd="0" destOrd="0" presId="urn:microsoft.com/office/officeart/2005/8/layout/bProcess3"/>
    <dgm:cxn modelId="{2558B639-90EB-49E8-B4A6-43FB7F231020}" srcId="{45588408-5FF2-42EF-826E-CB47287D9A67}" destId="{345EABAE-5292-44DD-8872-FC00969A4628}" srcOrd="3" destOrd="0" parTransId="{998F1DCF-66DA-488C-95D1-97156F1ED806}" sibTransId="{C254F4C4-AE97-44F8-B0E1-4ABFF6318021}"/>
    <dgm:cxn modelId="{E4795342-D3C0-44E8-B72D-1FBACFF23FF1}" type="presOf" srcId="{F26B605D-1039-435A-AB37-207C50E9843B}" destId="{FC9055D9-D03C-4F9F-957E-B1EFA7F03A50}" srcOrd="0" destOrd="0" presId="urn:microsoft.com/office/officeart/2005/8/layout/bProcess3"/>
    <dgm:cxn modelId="{227F4767-2168-4309-8183-3F99224363B0}" type="presOf" srcId="{2275D4F4-9609-43AA-8DAD-F03112FB002A}" destId="{B2A738B2-86CD-4D50-8A9F-8C18BD6707F2}" srcOrd="1" destOrd="0" presId="urn:microsoft.com/office/officeart/2005/8/layout/bProcess3"/>
    <dgm:cxn modelId="{0BDAE849-6E36-400C-940E-7519076B09C0}" type="presOf" srcId="{2275D4F4-9609-43AA-8DAD-F03112FB002A}" destId="{9B0351EE-386D-4C0D-856C-B9F9789B4FE2}" srcOrd="0" destOrd="0" presId="urn:microsoft.com/office/officeart/2005/8/layout/bProcess3"/>
    <dgm:cxn modelId="{81CF674C-974E-4A3E-8E74-26C5F142AD26}" srcId="{45588408-5FF2-42EF-826E-CB47287D9A67}" destId="{A3E46987-5088-48F1-867E-349199D660A3}" srcOrd="2" destOrd="0" parTransId="{E0658310-D09D-4D26-84D2-99EDAEAEF050}" sibTransId="{0EBB7E12-AE8F-45ED-A5D5-C6C942118DFB}"/>
    <dgm:cxn modelId="{C43B374E-B8D7-4CD0-B299-D29793EF4706}" type="presOf" srcId="{0EBB7E12-AE8F-45ED-A5D5-C6C942118DFB}" destId="{5D799001-5E9C-44B8-8938-9EB775782BC3}" srcOrd="1" destOrd="0" presId="urn:microsoft.com/office/officeart/2005/8/layout/bProcess3"/>
    <dgm:cxn modelId="{7E615151-9AC3-469B-854B-EC8AACEEAA2F}" type="presOf" srcId="{45588408-5FF2-42EF-826E-CB47287D9A67}" destId="{5EF78A04-3B18-42CF-BDF8-3CD47EE41C2B}" srcOrd="0" destOrd="0" presId="urn:microsoft.com/office/officeart/2005/8/layout/bProcess3"/>
    <dgm:cxn modelId="{7F155775-72E2-4EF9-88E7-C8BEFFFF585F}" type="presOf" srcId="{D8450A5F-065D-4420-9912-3E196BE2DF8E}" destId="{4470AAD3-72EC-425A-8D9F-EF396BAD4F48}" srcOrd="0" destOrd="0" presId="urn:microsoft.com/office/officeart/2005/8/layout/bProcess3"/>
    <dgm:cxn modelId="{D8911876-17BE-4B47-8FE9-C9673E4E6DA9}" srcId="{45588408-5FF2-42EF-826E-CB47287D9A67}" destId="{C1B39951-7B2A-42F3-B3DA-8CF2B8274F5B}" srcOrd="6" destOrd="0" parTransId="{D4FDB677-97DF-4D6B-A9FA-9C3C27C1FEAC}" sibTransId="{A744E31E-BF3B-448D-8464-B637392F06AB}"/>
    <dgm:cxn modelId="{BD27BF56-AD1A-49BB-A634-C26F5EBD0C07}" type="presOf" srcId="{C254F4C4-AE97-44F8-B0E1-4ABFF6318021}" destId="{1F670E6C-32EF-42C5-B674-0CFDF6C7A538}" srcOrd="1" destOrd="0" presId="urn:microsoft.com/office/officeart/2005/8/layout/bProcess3"/>
    <dgm:cxn modelId="{7BF9F359-E010-4279-B9BD-17D535641C05}" type="presOf" srcId="{F59C4B54-0DE4-400A-A41E-E6137CDC7202}" destId="{09AC9B56-FA39-4B7A-80B6-5D93F750C6EC}" srcOrd="0" destOrd="0" presId="urn:microsoft.com/office/officeart/2005/8/layout/bProcess3"/>
    <dgm:cxn modelId="{A872037D-382C-42A0-A787-E2AEB16E9076}" type="presOf" srcId="{F59C4B54-0DE4-400A-A41E-E6137CDC7202}" destId="{68FBB896-FE59-4BE1-8975-0DBD23A4BB33}" srcOrd="1" destOrd="0" presId="urn:microsoft.com/office/officeart/2005/8/layout/bProcess3"/>
    <dgm:cxn modelId="{7D99AE8B-48AE-416F-99DE-749E85622DDD}" type="presOf" srcId="{F26B605D-1039-435A-AB37-207C50E9843B}" destId="{A7A6A49F-9586-49FE-8D76-2D85709134E7}" srcOrd="1" destOrd="0" presId="urn:microsoft.com/office/officeart/2005/8/layout/bProcess3"/>
    <dgm:cxn modelId="{42134A9B-054E-4A64-8030-BAC3EF932AF8}" type="presOf" srcId="{26FAEAC6-FEA1-43FA-99FD-3A98BFAC3B4C}" destId="{7C51FD22-08F9-4321-969C-8211CD6B8144}" srcOrd="0" destOrd="0" presId="urn:microsoft.com/office/officeart/2005/8/layout/bProcess3"/>
    <dgm:cxn modelId="{C455509D-83A0-46E8-9701-0D50958AE008}" srcId="{45588408-5FF2-42EF-826E-CB47287D9A67}" destId="{AEA60312-19C4-46EC-9316-63BA7CA34BAF}" srcOrd="1" destOrd="0" parTransId="{75A43331-7FB9-41B7-8871-D745049FD0D0}" sibTransId="{F59C4B54-0DE4-400A-A41E-E6137CDC7202}"/>
    <dgm:cxn modelId="{A75DACA7-DBF7-4346-9BCE-32B0810FC0F6}" type="presOf" srcId="{9ECBC292-DEC3-43FE-B90F-1616A30CDD9E}" destId="{2635EFD2-0F39-4614-AE13-6A4EC1AFDF41}" srcOrd="0" destOrd="0" presId="urn:microsoft.com/office/officeart/2005/8/layout/bProcess3"/>
    <dgm:cxn modelId="{D0EA02A9-C478-4803-B09E-5936B05FA646}" srcId="{45588408-5FF2-42EF-826E-CB47287D9A67}" destId="{795D750D-4346-49A4-A462-DACBADB83F44}" srcOrd="5" destOrd="0" parTransId="{DA8E9B37-04E9-4E25-A5DB-EEF8D21F9965}" sibTransId="{9ECBC292-DEC3-43FE-B90F-1616A30CDD9E}"/>
    <dgm:cxn modelId="{717491B6-2F3E-44A7-9267-01A0DE4B2342}" type="presOf" srcId="{345EABAE-5292-44DD-8872-FC00969A4628}" destId="{D4515A0B-A446-4266-BE5B-7401DBD6497D}" srcOrd="0" destOrd="0" presId="urn:microsoft.com/office/officeart/2005/8/layout/bProcess3"/>
    <dgm:cxn modelId="{A428EDB8-B74C-4AF9-9184-9C22E1CB26E6}" type="presOf" srcId="{0EBB7E12-AE8F-45ED-A5D5-C6C942118DFB}" destId="{719C9B3F-844A-464F-8DF8-B0FB459E17FC}" srcOrd="0" destOrd="0" presId="urn:microsoft.com/office/officeart/2005/8/layout/bProcess3"/>
    <dgm:cxn modelId="{284FB8BF-E832-4336-B336-D6CEE98932A6}" type="presOf" srcId="{A3E46987-5088-48F1-867E-349199D660A3}" destId="{D960D6F2-9D72-4BF4-A42C-B486FBBF4F2E}" srcOrd="0" destOrd="0" presId="urn:microsoft.com/office/officeart/2005/8/layout/bProcess3"/>
    <dgm:cxn modelId="{FBBE0FD0-2E91-4BD1-A921-64E8430DDC17}" srcId="{45588408-5FF2-42EF-826E-CB47287D9A67}" destId="{4295FBC9-CC23-497F-891B-9C24C10A6C84}" srcOrd="7" destOrd="0" parTransId="{55FAAD14-B812-4553-A071-B857D01806B6}" sibTransId="{17FCF642-E8AF-46A6-9ADF-A6E000313209}"/>
    <dgm:cxn modelId="{9AEC5ED4-8E65-4492-A895-60852E85C9BC}" type="presOf" srcId="{795D750D-4346-49A4-A462-DACBADB83F44}" destId="{4ED1CFB6-D8EC-4392-9DBD-C25A3769C6E1}" srcOrd="0" destOrd="0" presId="urn:microsoft.com/office/officeart/2005/8/layout/bProcess3"/>
    <dgm:cxn modelId="{7A01A9DF-3A8A-46A7-AFFC-DEA0F1CB6897}" type="presOf" srcId="{C1B39951-7B2A-42F3-B3DA-8CF2B8274F5B}" destId="{384B9D7A-BC22-4105-8AA4-FC50A9633D12}" srcOrd="0" destOrd="0" presId="urn:microsoft.com/office/officeart/2005/8/layout/bProcess3"/>
    <dgm:cxn modelId="{EEC97915-FA72-4A4F-B695-7E4D53A568FB}" type="presParOf" srcId="{5EF78A04-3B18-42CF-BDF8-3CD47EE41C2B}" destId="{4470AAD3-72EC-425A-8D9F-EF396BAD4F48}" srcOrd="0" destOrd="0" presId="urn:microsoft.com/office/officeart/2005/8/layout/bProcess3"/>
    <dgm:cxn modelId="{6EE377F0-40DA-4A8B-A282-B5521114795A}" type="presParOf" srcId="{5EF78A04-3B18-42CF-BDF8-3CD47EE41C2B}" destId="{FC9055D9-D03C-4F9F-957E-B1EFA7F03A50}" srcOrd="1" destOrd="0" presId="urn:microsoft.com/office/officeart/2005/8/layout/bProcess3"/>
    <dgm:cxn modelId="{B9C1C162-DBEB-4FBA-AE23-8531E88C7D80}" type="presParOf" srcId="{FC9055D9-D03C-4F9F-957E-B1EFA7F03A50}" destId="{A7A6A49F-9586-49FE-8D76-2D85709134E7}" srcOrd="0" destOrd="0" presId="urn:microsoft.com/office/officeart/2005/8/layout/bProcess3"/>
    <dgm:cxn modelId="{98064D40-07FE-4C11-B998-8E41FC327F53}" type="presParOf" srcId="{5EF78A04-3B18-42CF-BDF8-3CD47EE41C2B}" destId="{3DC10C70-2408-496C-B98B-B97E05D01749}" srcOrd="2" destOrd="0" presId="urn:microsoft.com/office/officeart/2005/8/layout/bProcess3"/>
    <dgm:cxn modelId="{B426E6DF-D336-4607-B289-862B5BE6F792}" type="presParOf" srcId="{5EF78A04-3B18-42CF-BDF8-3CD47EE41C2B}" destId="{09AC9B56-FA39-4B7A-80B6-5D93F750C6EC}" srcOrd="3" destOrd="0" presId="urn:microsoft.com/office/officeart/2005/8/layout/bProcess3"/>
    <dgm:cxn modelId="{815ECE2F-F379-41D7-8EA3-FE52FCB23513}" type="presParOf" srcId="{09AC9B56-FA39-4B7A-80B6-5D93F750C6EC}" destId="{68FBB896-FE59-4BE1-8975-0DBD23A4BB33}" srcOrd="0" destOrd="0" presId="urn:microsoft.com/office/officeart/2005/8/layout/bProcess3"/>
    <dgm:cxn modelId="{EFCBC191-B1E9-49E1-8917-44669FDD9F04}" type="presParOf" srcId="{5EF78A04-3B18-42CF-BDF8-3CD47EE41C2B}" destId="{D960D6F2-9D72-4BF4-A42C-B486FBBF4F2E}" srcOrd="4" destOrd="0" presId="urn:microsoft.com/office/officeart/2005/8/layout/bProcess3"/>
    <dgm:cxn modelId="{987957C3-AB0B-4300-99B8-956460E39A4F}" type="presParOf" srcId="{5EF78A04-3B18-42CF-BDF8-3CD47EE41C2B}" destId="{719C9B3F-844A-464F-8DF8-B0FB459E17FC}" srcOrd="5" destOrd="0" presId="urn:microsoft.com/office/officeart/2005/8/layout/bProcess3"/>
    <dgm:cxn modelId="{1EB7AD27-B565-4317-A3A6-DB4FD01E71C7}" type="presParOf" srcId="{719C9B3F-844A-464F-8DF8-B0FB459E17FC}" destId="{5D799001-5E9C-44B8-8938-9EB775782BC3}" srcOrd="0" destOrd="0" presId="urn:microsoft.com/office/officeart/2005/8/layout/bProcess3"/>
    <dgm:cxn modelId="{B42EFD78-A9E4-4823-AE57-EFFA5015895C}" type="presParOf" srcId="{5EF78A04-3B18-42CF-BDF8-3CD47EE41C2B}" destId="{D4515A0B-A446-4266-BE5B-7401DBD6497D}" srcOrd="6" destOrd="0" presId="urn:microsoft.com/office/officeart/2005/8/layout/bProcess3"/>
    <dgm:cxn modelId="{5AC7C90E-D84B-4D9A-A293-45FDA0A2F44A}" type="presParOf" srcId="{5EF78A04-3B18-42CF-BDF8-3CD47EE41C2B}" destId="{EFD79B8A-88BF-4F5F-80EC-F7AF28E4FA82}" srcOrd="7" destOrd="0" presId="urn:microsoft.com/office/officeart/2005/8/layout/bProcess3"/>
    <dgm:cxn modelId="{F22C729A-45E6-4551-B209-365C7948D0C2}" type="presParOf" srcId="{EFD79B8A-88BF-4F5F-80EC-F7AF28E4FA82}" destId="{1F670E6C-32EF-42C5-B674-0CFDF6C7A538}" srcOrd="0" destOrd="0" presId="urn:microsoft.com/office/officeart/2005/8/layout/bProcess3"/>
    <dgm:cxn modelId="{07212518-A9CF-40CD-BBB2-70C50B5343CB}" type="presParOf" srcId="{5EF78A04-3B18-42CF-BDF8-3CD47EE41C2B}" destId="{7C51FD22-08F9-4321-969C-8211CD6B8144}" srcOrd="8" destOrd="0" presId="urn:microsoft.com/office/officeart/2005/8/layout/bProcess3"/>
    <dgm:cxn modelId="{939B7427-0246-4213-82DC-72DE0ED455C6}" type="presParOf" srcId="{5EF78A04-3B18-42CF-BDF8-3CD47EE41C2B}" destId="{9B0351EE-386D-4C0D-856C-B9F9789B4FE2}" srcOrd="9" destOrd="0" presId="urn:microsoft.com/office/officeart/2005/8/layout/bProcess3"/>
    <dgm:cxn modelId="{9C70375C-845C-4025-B52C-EE811E7E9725}" type="presParOf" srcId="{9B0351EE-386D-4C0D-856C-B9F9789B4FE2}" destId="{B2A738B2-86CD-4D50-8A9F-8C18BD6707F2}" srcOrd="0" destOrd="0" presId="urn:microsoft.com/office/officeart/2005/8/layout/bProcess3"/>
    <dgm:cxn modelId="{51BD743B-7327-43FC-AA22-02DCA5AEEE49}" type="presParOf" srcId="{5EF78A04-3B18-42CF-BDF8-3CD47EE41C2B}" destId="{4ED1CFB6-D8EC-4392-9DBD-C25A3769C6E1}" srcOrd="10" destOrd="0" presId="urn:microsoft.com/office/officeart/2005/8/layout/bProcess3"/>
    <dgm:cxn modelId="{E8D8D903-2806-438C-A977-1077A86AB2E5}" type="presParOf" srcId="{5EF78A04-3B18-42CF-BDF8-3CD47EE41C2B}" destId="{2635EFD2-0F39-4614-AE13-6A4EC1AFDF41}" srcOrd="11" destOrd="0" presId="urn:microsoft.com/office/officeart/2005/8/layout/bProcess3"/>
    <dgm:cxn modelId="{EFE1B4FE-293F-4EF9-AC4B-A51630CE6E62}" type="presParOf" srcId="{2635EFD2-0F39-4614-AE13-6A4EC1AFDF41}" destId="{59BB1B1F-C722-43F3-A655-C41892E482EE}" srcOrd="0" destOrd="0" presId="urn:microsoft.com/office/officeart/2005/8/layout/bProcess3"/>
    <dgm:cxn modelId="{3BCC0C72-2BBA-46DF-9C44-7747671F7D3A}" type="presParOf" srcId="{5EF78A04-3B18-42CF-BDF8-3CD47EE41C2B}" destId="{384B9D7A-BC22-4105-8AA4-FC50A9633D12}" srcOrd="12" destOrd="0" presId="urn:microsoft.com/office/officeart/2005/8/layout/bProcess3"/>
    <dgm:cxn modelId="{F0ADF4C4-193C-4F3C-A482-B4C548D34329}" type="presParOf" srcId="{5EF78A04-3B18-42CF-BDF8-3CD47EE41C2B}" destId="{5526BC7C-BDB6-4BD0-92C8-2F96C5F0E0FA}" srcOrd="13" destOrd="0" presId="urn:microsoft.com/office/officeart/2005/8/layout/bProcess3"/>
    <dgm:cxn modelId="{B142B89E-905E-458E-BB86-6BA02DFE4618}" type="presParOf" srcId="{5526BC7C-BDB6-4BD0-92C8-2F96C5F0E0FA}" destId="{2E153A3C-260E-42C3-8017-0066997366A2}" srcOrd="0" destOrd="0" presId="urn:microsoft.com/office/officeart/2005/8/layout/bProcess3"/>
    <dgm:cxn modelId="{B39E6CF6-B577-4274-B127-928DA2EF37DF}" type="presParOf" srcId="{5EF78A04-3B18-42CF-BDF8-3CD47EE41C2B}" destId="{C8A0850E-3DDF-4ED6-A58B-D12D25E54049}"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8881004-ECDE-493F-9968-FC6B05C5867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4C5C374-FA74-459F-87EC-AF145113B8AB}">
      <dgm:prSet phldrT="[Text]" custT="1"/>
      <dgm:spPr/>
      <dgm:t>
        <a:bodyPr/>
        <a:lstStyle/>
        <a:p>
          <a:r>
            <a:rPr lang="en-US" sz="2000" b="1" dirty="0"/>
            <a:t>person of color, specifically Black, indigenous, or Latinx</a:t>
          </a:r>
        </a:p>
      </dgm:t>
    </dgm:pt>
    <dgm:pt modelId="{F4499C3A-8FE9-4598-82C9-65126B2F2862}" type="parTrans" cxnId="{9BEE66C1-DB97-4F15-852D-756AF8B84F77}">
      <dgm:prSet/>
      <dgm:spPr/>
      <dgm:t>
        <a:bodyPr/>
        <a:lstStyle/>
        <a:p>
          <a:endParaRPr lang="en-US" sz="2000"/>
        </a:p>
      </dgm:t>
    </dgm:pt>
    <dgm:pt modelId="{4685E4A9-50E5-4E99-AB7A-8AFABCD986BF}" type="sibTrans" cxnId="{9BEE66C1-DB97-4F15-852D-756AF8B84F77}">
      <dgm:prSet/>
      <dgm:spPr/>
      <dgm:t>
        <a:bodyPr/>
        <a:lstStyle/>
        <a:p>
          <a:endParaRPr lang="en-US" sz="2000"/>
        </a:p>
      </dgm:t>
    </dgm:pt>
    <dgm:pt modelId="{DE0EB514-A80A-443D-97EE-7A996185EE0D}">
      <dgm:prSet custT="1"/>
      <dgm:spPr>
        <a:solidFill>
          <a:schemeClr val="accent3">
            <a:lumMod val="75000"/>
          </a:schemeClr>
        </a:solidFill>
      </dgm:spPr>
      <dgm:t>
        <a:bodyPr/>
        <a:lstStyle/>
        <a:p>
          <a:r>
            <a:rPr lang="en-US" sz="2000" b="1" dirty="0"/>
            <a:t>speaks English as a second language</a:t>
          </a:r>
        </a:p>
      </dgm:t>
    </dgm:pt>
    <dgm:pt modelId="{8122989E-8D39-4009-8FFD-81F36C89B7A9}" type="parTrans" cxnId="{7B6C15BA-25E1-4272-9768-2DC8E34C2DDA}">
      <dgm:prSet/>
      <dgm:spPr/>
      <dgm:t>
        <a:bodyPr/>
        <a:lstStyle/>
        <a:p>
          <a:endParaRPr lang="en-US" sz="2000"/>
        </a:p>
      </dgm:t>
    </dgm:pt>
    <dgm:pt modelId="{C9BE259A-9E6E-4D7D-8AAD-5FEA1F682D7F}" type="sibTrans" cxnId="{7B6C15BA-25E1-4272-9768-2DC8E34C2DDA}">
      <dgm:prSet/>
      <dgm:spPr/>
      <dgm:t>
        <a:bodyPr/>
        <a:lstStyle/>
        <a:p>
          <a:endParaRPr lang="en-US" sz="2000"/>
        </a:p>
      </dgm:t>
    </dgm:pt>
    <dgm:pt modelId="{8A6F91CA-396B-4A06-B0EC-AFC9166A37BC}">
      <dgm:prSet custT="1"/>
      <dgm:spPr>
        <a:solidFill>
          <a:schemeClr val="accent4">
            <a:lumMod val="75000"/>
          </a:schemeClr>
        </a:solidFill>
      </dgm:spPr>
      <dgm:t>
        <a:bodyPr/>
        <a:lstStyle/>
        <a:p>
          <a:r>
            <a:rPr lang="en-US" sz="2000" b="1" dirty="0"/>
            <a:t>immigrant or a child of immigrant parents/caregivers</a:t>
          </a:r>
        </a:p>
      </dgm:t>
    </dgm:pt>
    <dgm:pt modelId="{A4615D71-2C1A-4628-9C59-12E3A6EB8409}" type="parTrans" cxnId="{0EA7FD96-AC45-4483-9ADE-DB805C9C6DE9}">
      <dgm:prSet/>
      <dgm:spPr/>
      <dgm:t>
        <a:bodyPr/>
        <a:lstStyle/>
        <a:p>
          <a:endParaRPr lang="en-US" sz="2000"/>
        </a:p>
      </dgm:t>
    </dgm:pt>
    <dgm:pt modelId="{6478BC25-2E06-4D30-938D-7BEC7F68B180}" type="sibTrans" cxnId="{0EA7FD96-AC45-4483-9ADE-DB805C9C6DE9}">
      <dgm:prSet/>
      <dgm:spPr/>
      <dgm:t>
        <a:bodyPr/>
        <a:lstStyle/>
        <a:p>
          <a:endParaRPr lang="en-US" sz="2000"/>
        </a:p>
      </dgm:t>
    </dgm:pt>
    <dgm:pt modelId="{D0AE14FF-B1D9-4E70-8568-92B282089722}">
      <dgm:prSet custT="1"/>
      <dgm:spPr>
        <a:solidFill>
          <a:schemeClr val="accent5">
            <a:lumMod val="75000"/>
          </a:schemeClr>
        </a:solidFill>
      </dgm:spPr>
      <dgm:t>
        <a:bodyPr/>
        <a:lstStyle/>
        <a:p>
          <a:r>
            <a:rPr lang="en-US" sz="2000" b="1" dirty="0"/>
            <a:t>undocumented</a:t>
          </a:r>
        </a:p>
      </dgm:t>
    </dgm:pt>
    <dgm:pt modelId="{CC777982-0C57-489B-8528-E94D095C95BE}" type="parTrans" cxnId="{12C947E1-AE12-4D1C-A494-71E2C17DB151}">
      <dgm:prSet/>
      <dgm:spPr/>
      <dgm:t>
        <a:bodyPr/>
        <a:lstStyle/>
        <a:p>
          <a:endParaRPr lang="en-US" sz="2000"/>
        </a:p>
      </dgm:t>
    </dgm:pt>
    <dgm:pt modelId="{9291FB87-EE0D-4BB1-8C39-97AB98A0D22A}" type="sibTrans" cxnId="{12C947E1-AE12-4D1C-A494-71E2C17DB151}">
      <dgm:prSet/>
      <dgm:spPr/>
      <dgm:t>
        <a:bodyPr/>
        <a:lstStyle/>
        <a:p>
          <a:endParaRPr lang="en-US" sz="2000"/>
        </a:p>
      </dgm:t>
    </dgm:pt>
    <dgm:pt modelId="{03AB1697-E766-4AF8-9016-18A2F988BDA6}" type="pres">
      <dgm:prSet presAssocID="{E8881004-ECDE-493F-9968-FC6B05C58672}" presName="diagram" presStyleCnt="0">
        <dgm:presLayoutVars>
          <dgm:dir/>
          <dgm:resizeHandles val="exact"/>
        </dgm:presLayoutVars>
      </dgm:prSet>
      <dgm:spPr/>
    </dgm:pt>
    <dgm:pt modelId="{B8A28C6C-C0F1-4456-B203-5F6B939BDBD8}" type="pres">
      <dgm:prSet presAssocID="{F4C5C374-FA74-459F-87EC-AF145113B8AB}" presName="node" presStyleLbl="node1" presStyleIdx="0" presStyleCnt="4" custScaleX="157438" custScaleY="104871">
        <dgm:presLayoutVars>
          <dgm:bulletEnabled val="1"/>
        </dgm:presLayoutVars>
      </dgm:prSet>
      <dgm:spPr>
        <a:prstGeom prst="roundRect">
          <a:avLst/>
        </a:prstGeom>
      </dgm:spPr>
    </dgm:pt>
    <dgm:pt modelId="{81798D16-2CDF-424A-A5FA-3A38E05CD84D}" type="pres">
      <dgm:prSet presAssocID="{4685E4A9-50E5-4E99-AB7A-8AFABCD986BF}" presName="sibTrans" presStyleCnt="0"/>
      <dgm:spPr/>
    </dgm:pt>
    <dgm:pt modelId="{8FFAFECA-026B-4A7C-9E65-AD80064C9669}" type="pres">
      <dgm:prSet presAssocID="{DE0EB514-A80A-443D-97EE-7A996185EE0D}" presName="node" presStyleLbl="node1" presStyleIdx="1" presStyleCnt="4" custScaleX="157438" custScaleY="104871">
        <dgm:presLayoutVars>
          <dgm:bulletEnabled val="1"/>
        </dgm:presLayoutVars>
      </dgm:prSet>
      <dgm:spPr>
        <a:prstGeom prst="roundRect">
          <a:avLst/>
        </a:prstGeom>
      </dgm:spPr>
    </dgm:pt>
    <dgm:pt modelId="{21810AB1-D719-4DF5-88CA-2A83F475528D}" type="pres">
      <dgm:prSet presAssocID="{C9BE259A-9E6E-4D7D-8AAD-5FEA1F682D7F}" presName="sibTrans" presStyleCnt="0"/>
      <dgm:spPr/>
    </dgm:pt>
    <dgm:pt modelId="{E3FF44C8-7661-40D3-8387-C6DE023CF2D4}" type="pres">
      <dgm:prSet presAssocID="{8A6F91CA-396B-4A06-B0EC-AFC9166A37BC}" presName="node" presStyleLbl="node1" presStyleIdx="2" presStyleCnt="4" custScaleX="157438" custScaleY="104871">
        <dgm:presLayoutVars>
          <dgm:bulletEnabled val="1"/>
        </dgm:presLayoutVars>
      </dgm:prSet>
      <dgm:spPr>
        <a:prstGeom prst="roundRect">
          <a:avLst/>
        </a:prstGeom>
      </dgm:spPr>
    </dgm:pt>
    <dgm:pt modelId="{5AA2A2B8-1039-4EBA-9F8D-54DE7980ADCC}" type="pres">
      <dgm:prSet presAssocID="{6478BC25-2E06-4D30-938D-7BEC7F68B180}" presName="sibTrans" presStyleCnt="0"/>
      <dgm:spPr/>
    </dgm:pt>
    <dgm:pt modelId="{69BD0458-7416-408C-AFC2-2130941335AD}" type="pres">
      <dgm:prSet presAssocID="{D0AE14FF-B1D9-4E70-8568-92B282089722}" presName="node" presStyleLbl="node1" presStyleIdx="3" presStyleCnt="4" custScaleX="157438" custScaleY="104871">
        <dgm:presLayoutVars>
          <dgm:bulletEnabled val="1"/>
        </dgm:presLayoutVars>
      </dgm:prSet>
      <dgm:spPr>
        <a:prstGeom prst="roundRect">
          <a:avLst/>
        </a:prstGeom>
      </dgm:spPr>
    </dgm:pt>
  </dgm:ptLst>
  <dgm:cxnLst>
    <dgm:cxn modelId="{3D53277A-83EF-4A7B-93F2-9608F2F974A5}" type="presOf" srcId="{8A6F91CA-396B-4A06-B0EC-AFC9166A37BC}" destId="{E3FF44C8-7661-40D3-8387-C6DE023CF2D4}" srcOrd="0" destOrd="0" presId="urn:microsoft.com/office/officeart/2005/8/layout/default"/>
    <dgm:cxn modelId="{0EA7FD96-AC45-4483-9ADE-DB805C9C6DE9}" srcId="{E8881004-ECDE-493F-9968-FC6B05C58672}" destId="{8A6F91CA-396B-4A06-B0EC-AFC9166A37BC}" srcOrd="2" destOrd="0" parTransId="{A4615D71-2C1A-4628-9C59-12E3A6EB8409}" sibTransId="{6478BC25-2E06-4D30-938D-7BEC7F68B180}"/>
    <dgm:cxn modelId="{3D56CC9E-F6D0-4802-9FE1-C866D90BD7CE}" type="presOf" srcId="{E8881004-ECDE-493F-9968-FC6B05C58672}" destId="{03AB1697-E766-4AF8-9016-18A2F988BDA6}" srcOrd="0" destOrd="0" presId="urn:microsoft.com/office/officeart/2005/8/layout/default"/>
    <dgm:cxn modelId="{7B6C15BA-25E1-4272-9768-2DC8E34C2DDA}" srcId="{E8881004-ECDE-493F-9968-FC6B05C58672}" destId="{DE0EB514-A80A-443D-97EE-7A996185EE0D}" srcOrd="1" destOrd="0" parTransId="{8122989E-8D39-4009-8FFD-81F36C89B7A9}" sibTransId="{C9BE259A-9E6E-4D7D-8AAD-5FEA1F682D7F}"/>
    <dgm:cxn modelId="{9BEE66C1-DB97-4F15-852D-756AF8B84F77}" srcId="{E8881004-ECDE-493F-9968-FC6B05C58672}" destId="{F4C5C374-FA74-459F-87EC-AF145113B8AB}" srcOrd="0" destOrd="0" parTransId="{F4499C3A-8FE9-4598-82C9-65126B2F2862}" sibTransId="{4685E4A9-50E5-4E99-AB7A-8AFABCD986BF}"/>
    <dgm:cxn modelId="{612446D1-E845-4ABB-945D-39D7437DDF95}" type="presOf" srcId="{DE0EB514-A80A-443D-97EE-7A996185EE0D}" destId="{8FFAFECA-026B-4A7C-9E65-AD80064C9669}" srcOrd="0" destOrd="0" presId="urn:microsoft.com/office/officeart/2005/8/layout/default"/>
    <dgm:cxn modelId="{12C947E1-AE12-4D1C-A494-71E2C17DB151}" srcId="{E8881004-ECDE-493F-9968-FC6B05C58672}" destId="{D0AE14FF-B1D9-4E70-8568-92B282089722}" srcOrd="3" destOrd="0" parTransId="{CC777982-0C57-489B-8528-E94D095C95BE}" sibTransId="{9291FB87-EE0D-4BB1-8C39-97AB98A0D22A}"/>
    <dgm:cxn modelId="{433C5FE3-F951-4C3E-A1AA-52647040FF95}" type="presOf" srcId="{F4C5C374-FA74-459F-87EC-AF145113B8AB}" destId="{B8A28C6C-C0F1-4456-B203-5F6B939BDBD8}" srcOrd="0" destOrd="0" presId="urn:microsoft.com/office/officeart/2005/8/layout/default"/>
    <dgm:cxn modelId="{E32EEAE9-0935-4F5A-8277-A6991A566C5E}" type="presOf" srcId="{D0AE14FF-B1D9-4E70-8568-92B282089722}" destId="{69BD0458-7416-408C-AFC2-2130941335AD}" srcOrd="0" destOrd="0" presId="urn:microsoft.com/office/officeart/2005/8/layout/default"/>
    <dgm:cxn modelId="{113CBD8A-5A48-4076-9DEA-1AD30A0C5BA1}" type="presParOf" srcId="{03AB1697-E766-4AF8-9016-18A2F988BDA6}" destId="{B8A28C6C-C0F1-4456-B203-5F6B939BDBD8}" srcOrd="0" destOrd="0" presId="urn:microsoft.com/office/officeart/2005/8/layout/default"/>
    <dgm:cxn modelId="{3876974D-A005-4FC0-835A-CC988C023637}" type="presParOf" srcId="{03AB1697-E766-4AF8-9016-18A2F988BDA6}" destId="{81798D16-2CDF-424A-A5FA-3A38E05CD84D}" srcOrd="1" destOrd="0" presId="urn:microsoft.com/office/officeart/2005/8/layout/default"/>
    <dgm:cxn modelId="{B3186503-964F-4CB0-BB90-0B4D607B81E2}" type="presParOf" srcId="{03AB1697-E766-4AF8-9016-18A2F988BDA6}" destId="{8FFAFECA-026B-4A7C-9E65-AD80064C9669}" srcOrd="2" destOrd="0" presId="urn:microsoft.com/office/officeart/2005/8/layout/default"/>
    <dgm:cxn modelId="{1C25B27F-8842-42A2-9B41-F2C6D121FE82}" type="presParOf" srcId="{03AB1697-E766-4AF8-9016-18A2F988BDA6}" destId="{21810AB1-D719-4DF5-88CA-2A83F475528D}" srcOrd="3" destOrd="0" presId="urn:microsoft.com/office/officeart/2005/8/layout/default"/>
    <dgm:cxn modelId="{49FD28FF-F3E3-452B-8BE9-464524CA0BB6}" type="presParOf" srcId="{03AB1697-E766-4AF8-9016-18A2F988BDA6}" destId="{E3FF44C8-7661-40D3-8387-C6DE023CF2D4}" srcOrd="4" destOrd="0" presId="urn:microsoft.com/office/officeart/2005/8/layout/default"/>
    <dgm:cxn modelId="{33C5EDCD-2093-4C01-8AFE-6AFA500D0BAD}" type="presParOf" srcId="{03AB1697-E766-4AF8-9016-18A2F988BDA6}" destId="{5AA2A2B8-1039-4EBA-9F8D-54DE7980ADCC}" srcOrd="5" destOrd="0" presId="urn:microsoft.com/office/officeart/2005/8/layout/default"/>
    <dgm:cxn modelId="{102CFB01-77E9-4B7F-BB46-B7F634271715}" type="presParOf" srcId="{03AB1697-E766-4AF8-9016-18A2F988BDA6}" destId="{69BD0458-7416-408C-AFC2-2130941335A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44BC3C-5D7F-4F8E-8A22-540B1EF8462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9ECAC4F-DF2A-4F58-99B1-F6864CDA61CD}">
      <dgm:prSet phldrT="[Text]" custT="1"/>
      <dgm:spPr>
        <a:solidFill>
          <a:schemeClr val="accent5">
            <a:lumMod val="75000"/>
          </a:schemeClr>
        </a:solidFill>
      </dgm:spPr>
      <dgm:t>
        <a:bodyPr/>
        <a:lstStyle/>
        <a:p>
          <a:pPr>
            <a:buFont typeface="+mj-lt"/>
            <a:buAutoNum type="arabicPeriod"/>
          </a:pPr>
          <a:r>
            <a:rPr lang="en-US" sz="2000" b="1" dirty="0"/>
            <a:t>low income, living in poverty, or experiencing basic needs insecurity</a:t>
          </a:r>
        </a:p>
      </dgm:t>
    </dgm:pt>
    <dgm:pt modelId="{E6E90A1F-BF0C-4B48-A572-E62951663E13}" type="parTrans" cxnId="{FC780A21-891D-4F4D-88DE-129131AF9EBC}">
      <dgm:prSet/>
      <dgm:spPr/>
      <dgm:t>
        <a:bodyPr/>
        <a:lstStyle/>
        <a:p>
          <a:endParaRPr lang="en-US" sz="1800"/>
        </a:p>
      </dgm:t>
    </dgm:pt>
    <dgm:pt modelId="{182C5C95-2519-47C6-B720-181A3ED517D0}" type="sibTrans" cxnId="{FC780A21-891D-4F4D-88DE-129131AF9EBC}">
      <dgm:prSet/>
      <dgm:spPr/>
      <dgm:t>
        <a:bodyPr/>
        <a:lstStyle/>
        <a:p>
          <a:endParaRPr lang="en-US" sz="1800"/>
        </a:p>
      </dgm:t>
    </dgm:pt>
    <dgm:pt modelId="{931D822D-32C9-41DE-99DE-937406C31155}">
      <dgm:prSet custT="1"/>
      <dgm:spPr/>
      <dgm:t>
        <a:bodyPr/>
        <a:lstStyle/>
        <a:p>
          <a:r>
            <a:rPr lang="en-US" sz="2000" b="1" dirty="0"/>
            <a:t>enrolled in a higher ed program at 22+yrs old</a:t>
          </a:r>
        </a:p>
      </dgm:t>
    </dgm:pt>
    <dgm:pt modelId="{D31C59FF-2BEF-4EFA-B472-0CE6066A45FB}" type="parTrans" cxnId="{1464727D-2495-4D6E-8C09-F81D6E4A474E}">
      <dgm:prSet/>
      <dgm:spPr/>
      <dgm:t>
        <a:bodyPr/>
        <a:lstStyle/>
        <a:p>
          <a:endParaRPr lang="en-US" sz="1800"/>
        </a:p>
      </dgm:t>
    </dgm:pt>
    <dgm:pt modelId="{CB218B06-75C4-4FA6-AF21-7ADC8D491846}" type="sibTrans" cxnId="{1464727D-2495-4D6E-8C09-F81D6E4A474E}">
      <dgm:prSet/>
      <dgm:spPr/>
      <dgm:t>
        <a:bodyPr/>
        <a:lstStyle/>
        <a:p>
          <a:endParaRPr lang="en-US" sz="1800"/>
        </a:p>
      </dgm:t>
    </dgm:pt>
    <dgm:pt modelId="{14FE7465-4796-4539-B969-8697C08B5B55}">
      <dgm:prSet custT="1"/>
      <dgm:spPr/>
      <dgm:t>
        <a:bodyPr/>
        <a:lstStyle/>
        <a:p>
          <a:r>
            <a:rPr lang="en-US" sz="2000" b="1" dirty="0"/>
            <a:t>lives with a disability or is neurodivergent</a:t>
          </a:r>
        </a:p>
      </dgm:t>
    </dgm:pt>
    <dgm:pt modelId="{61193D63-2ED1-4B42-BC5D-20B4409DA38E}" type="parTrans" cxnId="{442B5FAB-030C-4D55-8D9D-F07CB6650687}">
      <dgm:prSet/>
      <dgm:spPr/>
      <dgm:t>
        <a:bodyPr/>
        <a:lstStyle/>
        <a:p>
          <a:endParaRPr lang="en-US" sz="1800"/>
        </a:p>
      </dgm:t>
    </dgm:pt>
    <dgm:pt modelId="{4F2CC498-C1A2-41C8-AB6E-56EA845164EC}" type="sibTrans" cxnId="{442B5FAB-030C-4D55-8D9D-F07CB6650687}">
      <dgm:prSet/>
      <dgm:spPr/>
      <dgm:t>
        <a:bodyPr/>
        <a:lstStyle/>
        <a:p>
          <a:endParaRPr lang="en-US" sz="1800"/>
        </a:p>
      </dgm:t>
    </dgm:pt>
    <dgm:pt modelId="{463A65F2-D5AC-4C50-B134-4C0A79EF12CA}">
      <dgm:prSet custT="1"/>
      <dgm:spPr>
        <a:solidFill>
          <a:srgbClr val="0770A3"/>
        </a:solidFill>
      </dgm:spPr>
      <dgm:t>
        <a:bodyPr/>
        <a:lstStyle/>
        <a:p>
          <a:r>
            <a:rPr lang="en-US" sz="2000" b="1" dirty="0"/>
            <a:t>first one in their family to attend a college or university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63D9873-1F88-455D-9F23-1861BD0F974B}" type="parTrans" cxnId="{1413F29E-E536-4E67-A062-1CD070B9693E}">
      <dgm:prSet/>
      <dgm:spPr/>
      <dgm:t>
        <a:bodyPr/>
        <a:lstStyle/>
        <a:p>
          <a:endParaRPr lang="en-US" sz="1800"/>
        </a:p>
      </dgm:t>
    </dgm:pt>
    <dgm:pt modelId="{5328A0B2-310E-48AE-9486-487C67A71686}" type="sibTrans" cxnId="{1413F29E-E536-4E67-A062-1CD070B9693E}">
      <dgm:prSet/>
      <dgm:spPr/>
      <dgm:t>
        <a:bodyPr/>
        <a:lstStyle/>
        <a:p>
          <a:endParaRPr lang="en-US" sz="1800"/>
        </a:p>
      </dgm:t>
    </dgm:pt>
    <dgm:pt modelId="{A6F8CCE4-80FE-4E24-918B-38909EC54D26}" type="pres">
      <dgm:prSet presAssocID="{9744BC3C-5D7F-4F8E-8A22-540B1EF8462F}" presName="diagram" presStyleCnt="0">
        <dgm:presLayoutVars>
          <dgm:dir/>
          <dgm:resizeHandles val="exact"/>
        </dgm:presLayoutVars>
      </dgm:prSet>
      <dgm:spPr/>
    </dgm:pt>
    <dgm:pt modelId="{C793F66B-C571-4CDC-87E8-FDED30F0FC65}" type="pres">
      <dgm:prSet presAssocID="{89ECAC4F-DF2A-4F58-99B1-F6864CDA61CD}" presName="node" presStyleLbl="node1" presStyleIdx="0" presStyleCnt="4" custScaleX="169396" custScaleY="112546">
        <dgm:presLayoutVars>
          <dgm:bulletEnabled val="1"/>
        </dgm:presLayoutVars>
      </dgm:prSet>
      <dgm:spPr>
        <a:prstGeom prst="roundRect">
          <a:avLst/>
        </a:prstGeom>
      </dgm:spPr>
    </dgm:pt>
    <dgm:pt modelId="{CE188F2D-D75F-4CB0-B36F-A26FC43862C4}" type="pres">
      <dgm:prSet presAssocID="{182C5C95-2519-47C6-B720-181A3ED517D0}" presName="sibTrans" presStyleCnt="0"/>
      <dgm:spPr/>
    </dgm:pt>
    <dgm:pt modelId="{7A522588-F4A9-4D46-96FD-FE3E563730A1}" type="pres">
      <dgm:prSet presAssocID="{931D822D-32C9-41DE-99DE-937406C31155}" presName="node" presStyleLbl="node1" presStyleIdx="1" presStyleCnt="4" custScaleX="169396" custScaleY="112546">
        <dgm:presLayoutVars>
          <dgm:bulletEnabled val="1"/>
        </dgm:presLayoutVars>
      </dgm:prSet>
      <dgm:spPr>
        <a:prstGeom prst="roundRect">
          <a:avLst/>
        </a:prstGeom>
      </dgm:spPr>
    </dgm:pt>
    <dgm:pt modelId="{2641EBD6-6D22-49E7-810C-FE3EB4726C0D}" type="pres">
      <dgm:prSet presAssocID="{CB218B06-75C4-4FA6-AF21-7ADC8D491846}" presName="sibTrans" presStyleCnt="0"/>
      <dgm:spPr/>
    </dgm:pt>
    <dgm:pt modelId="{57F89125-B354-45F2-BBB9-94FA6801B7C9}" type="pres">
      <dgm:prSet presAssocID="{14FE7465-4796-4539-B969-8697C08B5B55}" presName="node" presStyleLbl="node1" presStyleIdx="2" presStyleCnt="4" custScaleX="169396" custScaleY="112546">
        <dgm:presLayoutVars>
          <dgm:bulletEnabled val="1"/>
        </dgm:presLayoutVars>
      </dgm:prSet>
      <dgm:spPr>
        <a:prstGeom prst="roundRect">
          <a:avLst/>
        </a:prstGeom>
      </dgm:spPr>
    </dgm:pt>
    <dgm:pt modelId="{568DAD00-6DE2-48E0-B41A-5AB17B8F750D}" type="pres">
      <dgm:prSet presAssocID="{4F2CC498-C1A2-41C8-AB6E-56EA845164EC}" presName="sibTrans" presStyleCnt="0"/>
      <dgm:spPr/>
    </dgm:pt>
    <dgm:pt modelId="{0851557A-9A91-47DE-B162-EDD4F5271D05}" type="pres">
      <dgm:prSet presAssocID="{463A65F2-D5AC-4C50-B134-4C0A79EF12CA}" presName="node" presStyleLbl="node1" presStyleIdx="3" presStyleCnt="4" custScaleX="169396" custScaleY="112546">
        <dgm:presLayoutVars>
          <dgm:bulletEnabled val="1"/>
        </dgm:presLayoutVars>
      </dgm:prSet>
      <dgm:spPr>
        <a:prstGeom prst="roundRect">
          <a:avLst/>
        </a:prstGeom>
      </dgm:spPr>
    </dgm:pt>
  </dgm:ptLst>
  <dgm:cxnLst>
    <dgm:cxn modelId="{FC780A21-891D-4F4D-88DE-129131AF9EBC}" srcId="{9744BC3C-5D7F-4F8E-8A22-540B1EF8462F}" destId="{89ECAC4F-DF2A-4F58-99B1-F6864CDA61CD}" srcOrd="0" destOrd="0" parTransId="{E6E90A1F-BF0C-4B48-A572-E62951663E13}" sibTransId="{182C5C95-2519-47C6-B720-181A3ED517D0}"/>
    <dgm:cxn modelId="{DDD95E70-49F1-4E0A-B109-A93274DC2830}" type="presOf" srcId="{931D822D-32C9-41DE-99DE-937406C31155}" destId="{7A522588-F4A9-4D46-96FD-FE3E563730A1}" srcOrd="0" destOrd="0" presId="urn:microsoft.com/office/officeart/2005/8/layout/default"/>
    <dgm:cxn modelId="{3E5F2C51-1C6D-43BB-B0A9-6D05C58016B7}" type="presOf" srcId="{9744BC3C-5D7F-4F8E-8A22-540B1EF8462F}" destId="{A6F8CCE4-80FE-4E24-918B-38909EC54D26}" srcOrd="0" destOrd="0" presId="urn:microsoft.com/office/officeart/2005/8/layout/default"/>
    <dgm:cxn modelId="{1464727D-2495-4D6E-8C09-F81D6E4A474E}" srcId="{9744BC3C-5D7F-4F8E-8A22-540B1EF8462F}" destId="{931D822D-32C9-41DE-99DE-937406C31155}" srcOrd="1" destOrd="0" parTransId="{D31C59FF-2BEF-4EFA-B472-0CE6066A45FB}" sibTransId="{CB218B06-75C4-4FA6-AF21-7ADC8D491846}"/>
    <dgm:cxn modelId="{1413F29E-E536-4E67-A062-1CD070B9693E}" srcId="{9744BC3C-5D7F-4F8E-8A22-540B1EF8462F}" destId="{463A65F2-D5AC-4C50-B134-4C0A79EF12CA}" srcOrd="3" destOrd="0" parTransId="{863D9873-1F88-455D-9F23-1861BD0F974B}" sibTransId="{5328A0B2-310E-48AE-9486-487C67A71686}"/>
    <dgm:cxn modelId="{442B5FAB-030C-4D55-8D9D-F07CB6650687}" srcId="{9744BC3C-5D7F-4F8E-8A22-540B1EF8462F}" destId="{14FE7465-4796-4539-B969-8697C08B5B55}" srcOrd="2" destOrd="0" parTransId="{61193D63-2ED1-4B42-BC5D-20B4409DA38E}" sibTransId="{4F2CC498-C1A2-41C8-AB6E-56EA845164EC}"/>
    <dgm:cxn modelId="{858008C3-FB30-4774-B0FE-ADEC5B9E6ED7}" type="presOf" srcId="{89ECAC4F-DF2A-4F58-99B1-F6864CDA61CD}" destId="{C793F66B-C571-4CDC-87E8-FDED30F0FC65}" srcOrd="0" destOrd="0" presId="urn:microsoft.com/office/officeart/2005/8/layout/default"/>
    <dgm:cxn modelId="{5749B2C6-A8C0-43D2-9DA1-DD1712CFE20C}" type="presOf" srcId="{14FE7465-4796-4539-B969-8697C08B5B55}" destId="{57F89125-B354-45F2-BBB9-94FA6801B7C9}" srcOrd="0" destOrd="0" presId="urn:microsoft.com/office/officeart/2005/8/layout/default"/>
    <dgm:cxn modelId="{13470EE6-895F-4F27-A70E-2A3F5EBA4996}" type="presOf" srcId="{463A65F2-D5AC-4C50-B134-4C0A79EF12CA}" destId="{0851557A-9A91-47DE-B162-EDD4F5271D05}" srcOrd="0" destOrd="0" presId="urn:microsoft.com/office/officeart/2005/8/layout/default"/>
    <dgm:cxn modelId="{23AEA183-6FC2-46F4-B10D-92C3E413004D}" type="presParOf" srcId="{A6F8CCE4-80FE-4E24-918B-38909EC54D26}" destId="{C793F66B-C571-4CDC-87E8-FDED30F0FC65}" srcOrd="0" destOrd="0" presId="urn:microsoft.com/office/officeart/2005/8/layout/default"/>
    <dgm:cxn modelId="{241E0607-7518-4946-820B-D6FC44035A14}" type="presParOf" srcId="{A6F8CCE4-80FE-4E24-918B-38909EC54D26}" destId="{CE188F2D-D75F-4CB0-B36F-A26FC43862C4}" srcOrd="1" destOrd="0" presId="urn:microsoft.com/office/officeart/2005/8/layout/default"/>
    <dgm:cxn modelId="{42861A6E-D62E-47AE-9130-4EA5EC3B8894}" type="presParOf" srcId="{A6F8CCE4-80FE-4E24-918B-38909EC54D26}" destId="{7A522588-F4A9-4D46-96FD-FE3E563730A1}" srcOrd="2" destOrd="0" presId="urn:microsoft.com/office/officeart/2005/8/layout/default"/>
    <dgm:cxn modelId="{7039C310-5755-4D15-BDEE-77D926BAF32A}" type="presParOf" srcId="{A6F8CCE4-80FE-4E24-918B-38909EC54D26}" destId="{2641EBD6-6D22-49E7-810C-FE3EB4726C0D}" srcOrd="3" destOrd="0" presId="urn:microsoft.com/office/officeart/2005/8/layout/default"/>
    <dgm:cxn modelId="{C211C649-B3F2-4DEE-AF08-C8172A8CAE5C}" type="presParOf" srcId="{A6F8CCE4-80FE-4E24-918B-38909EC54D26}" destId="{57F89125-B354-45F2-BBB9-94FA6801B7C9}" srcOrd="4" destOrd="0" presId="urn:microsoft.com/office/officeart/2005/8/layout/default"/>
    <dgm:cxn modelId="{7FACF279-9425-4869-9DA3-B1E1F2F78867}" type="presParOf" srcId="{A6F8CCE4-80FE-4E24-918B-38909EC54D26}" destId="{568DAD00-6DE2-48E0-B41A-5AB17B8F750D}" srcOrd="5" destOrd="0" presId="urn:microsoft.com/office/officeart/2005/8/layout/default"/>
    <dgm:cxn modelId="{9A1D6AED-8EC1-4973-807C-74202A21560D}" type="presParOf" srcId="{A6F8CCE4-80FE-4E24-918B-38909EC54D26}" destId="{0851557A-9A91-47DE-B162-EDD4F5271D05}"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FE23FF-4D21-4E7D-8C6D-516CA637579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23E84C5-C850-4005-940B-CF79E950655A}">
      <dgm:prSet custT="1"/>
      <dgm:spPr>
        <a:solidFill>
          <a:schemeClr val="accent5">
            <a:lumMod val="75000"/>
          </a:schemeClr>
        </a:solidFill>
      </dgm:spPr>
      <dgm:t>
        <a:bodyPr/>
        <a:lstStyle/>
        <a:p>
          <a:r>
            <a:rPr lang="en-US" sz="2000" b="1" dirty="0"/>
            <a:t>does not have a high school diploma</a:t>
          </a:r>
        </a:p>
      </dgm:t>
    </dgm:pt>
    <dgm:pt modelId="{85D93999-30D3-4012-9366-E7AD7B9E5F64}" type="parTrans" cxnId="{C613B2EA-3382-4DFD-90BD-23F98543C097}">
      <dgm:prSet/>
      <dgm:spPr/>
      <dgm:t>
        <a:bodyPr/>
        <a:lstStyle/>
        <a:p>
          <a:endParaRPr lang="en-US" sz="1800"/>
        </a:p>
      </dgm:t>
    </dgm:pt>
    <dgm:pt modelId="{F180C4A5-0CB4-476A-B2B1-9CA87AF3FBD1}" type="sibTrans" cxnId="{C613B2EA-3382-4DFD-90BD-23F98543C097}">
      <dgm:prSet/>
      <dgm:spPr/>
      <dgm:t>
        <a:bodyPr/>
        <a:lstStyle/>
        <a:p>
          <a:endParaRPr lang="en-US" sz="1800"/>
        </a:p>
      </dgm:t>
    </dgm:pt>
    <dgm:pt modelId="{F9E2C05A-C57D-4D67-85C4-C12A32DE76D6}">
      <dgm:prSet custT="1"/>
      <dgm:spPr/>
      <dgm:t>
        <a:bodyPr/>
        <a:lstStyle/>
        <a:p>
          <a:r>
            <a:rPr lang="en-US" sz="2000" b="1" dirty="0"/>
            <a:t>can only attend college part-time</a:t>
          </a:r>
        </a:p>
      </dgm:t>
    </dgm:pt>
    <dgm:pt modelId="{4E406363-C376-4013-8892-9F4652414E96}" type="parTrans" cxnId="{6CC18824-AF94-464C-B5BE-BCA4BFCC5D1F}">
      <dgm:prSet/>
      <dgm:spPr/>
      <dgm:t>
        <a:bodyPr/>
        <a:lstStyle/>
        <a:p>
          <a:endParaRPr lang="en-US" sz="1800"/>
        </a:p>
      </dgm:t>
    </dgm:pt>
    <dgm:pt modelId="{2E78E013-1C95-49F0-B9D0-DC02375A0C59}" type="sibTrans" cxnId="{6CC18824-AF94-464C-B5BE-BCA4BFCC5D1F}">
      <dgm:prSet/>
      <dgm:spPr/>
      <dgm:t>
        <a:bodyPr/>
        <a:lstStyle/>
        <a:p>
          <a:endParaRPr lang="en-US" sz="1800"/>
        </a:p>
      </dgm:t>
    </dgm:pt>
    <dgm:pt modelId="{70F5993F-13F0-4821-93E6-44040D51EBDA}">
      <dgm:prSet custT="1"/>
      <dgm:spPr/>
      <dgm:t>
        <a:bodyPr/>
        <a:lstStyle/>
        <a:p>
          <a:r>
            <a:rPr lang="en-US" sz="2000" b="1" dirty="0"/>
            <a:t>works </a:t>
          </a:r>
          <a:br>
            <a:rPr lang="en-US" sz="2000" b="1" dirty="0"/>
          </a:br>
          <a:r>
            <a:rPr lang="en-US" sz="2000" b="1" dirty="0"/>
            <a:t>part- or full-time</a:t>
          </a:r>
        </a:p>
      </dgm:t>
    </dgm:pt>
    <dgm:pt modelId="{46040ECA-EB4B-49E5-879E-24C90FF20ABD}" type="parTrans" cxnId="{A8942A05-2B0A-4D8F-8909-C996E16CC732}">
      <dgm:prSet/>
      <dgm:spPr/>
      <dgm:t>
        <a:bodyPr/>
        <a:lstStyle/>
        <a:p>
          <a:endParaRPr lang="en-US" sz="1800"/>
        </a:p>
      </dgm:t>
    </dgm:pt>
    <dgm:pt modelId="{E08442A2-9F93-4F4D-AC5C-D50D19CDE78F}" type="sibTrans" cxnId="{A8942A05-2B0A-4D8F-8909-C996E16CC732}">
      <dgm:prSet/>
      <dgm:spPr/>
      <dgm:t>
        <a:bodyPr/>
        <a:lstStyle/>
        <a:p>
          <a:endParaRPr lang="en-US" sz="1800"/>
        </a:p>
      </dgm:t>
    </dgm:pt>
    <dgm:pt modelId="{ACBABB4B-4F03-4FEC-828C-01A5E5874E1E}">
      <dgm:prSet custT="1"/>
      <dgm:spPr>
        <a:solidFill>
          <a:srgbClr val="0770A3"/>
        </a:solidFill>
      </dgm:spPr>
      <dgm:t>
        <a:bodyPr/>
        <a:lstStyle/>
        <a:p>
          <a:r>
            <a:rPr lang="en-US" sz="2000" b="1" dirty="0"/>
            <a:t>transfer student</a:t>
          </a:r>
        </a:p>
      </dgm:t>
    </dgm:pt>
    <dgm:pt modelId="{92288DCE-0E36-495D-9E4F-B92D3970D92C}" type="parTrans" cxnId="{986AD01C-BEF9-43FC-914F-9E07E297E893}">
      <dgm:prSet/>
      <dgm:spPr/>
      <dgm:t>
        <a:bodyPr/>
        <a:lstStyle/>
        <a:p>
          <a:endParaRPr lang="en-US" sz="1800"/>
        </a:p>
      </dgm:t>
    </dgm:pt>
    <dgm:pt modelId="{8C2C70B2-6DC5-4A2B-AAB3-C49857AE53B1}" type="sibTrans" cxnId="{986AD01C-BEF9-43FC-914F-9E07E297E893}">
      <dgm:prSet/>
      <dgm:spPr/>
      <dgm:t>
        <a:bodyPr/>
        <a:lstStyle/>
        <a:p>
          <a:endParaRPr lang="en-US" sz="1800"/>
        </a:p>
      </dgm:t>
    </dgm:pt>
    <dgm:pt modelId="{AEA29922-2033-4676-936B-FF8694352F0C}" type="pres">
      <dgm:prSet presAssocID="{3CFE23FF-4D21-4E7D-8C6D-516CA6375796}" presName="diagram" presStyleCnt="0">
        <dgm:presLayoutVars>
          <dgm:dir/>
          <dgm:resizeHandles val="exact"/>
        </dgm:presLayoutVars>
      </dgm:prSet>
      <dgm:spPr/>
    </dgm:pt>
    <dgm:pt modelId="{609F4059-99C9-4301-80BF-B4FB2B4100D8}" type="pres">
      <dgm:prSet presAssocID="{323E84C5-C850-4005-940B-CF79E950655A}" presName="node" presStyleLbl="node1" presStyleIdx="0" presStyleCnt="4" custScaleX="168532" custScaleY="111974">
        <dgm:presLayoutVars>
          <dgm:bulletEnabled val="1"/>
        </dgm:presLayoutVars>
      </dgm:prSet>
      <dgm:spPr>
        <a:prstGeom prst="roundRect">
          <a:avLst/>
        </a:prstGeom>
      </dgm:spPr>
    </dgm:pt>
    <dgm:pt modelId="{A34B1638-29A1-4935-95FF-1DEA68999A23}" type="pres">
      <dgm:prSet presAssocID="{F180C4A5-0CB4-476A-B2B1-9CA87AF3FBD1}" presName="sibTrans" presStyleCnt="0"/>
      <dgm:spPr/>
    </dgm:pt>
    <dgm:pt modelId="{042F1689-BEA4-4EA3-BE27-137018B26DB0}" type="pres">
      <dgm:prSet presAssocID="{F9E2C05A-C57D-4D67-85C4-C12A32DE76D6}" presName="node" presStyleLbl="node1" presStyleIdx="1" presStyleCnt="4" custScaleX="168532" custScaleY="111974">
        <dgm:presLayoutVars>
          <dgm:bulletEnabled val="1"/>
        </dgm:presLayoutVars>
      </dgm:prSet>
      <dgm:spPr>
        <a:prstGeom prst="roundRect">
          <a:avLst/>
        </a:prstGeom>
      </dgm:spPr>
    </dgm:pt>
    <dgm:pt modelId="{EA3143D8-1B45-437B-A76C-C2217988EBB2}" type="pres">
      <dgm:prSet presAssocID="{2E78E013-1C95-49F0-B9D0-DC02375A0C59}" presName="sibTrans" presStyleCnt="0"/>
      <dgm:spPr/>
    </dgm:pt>
    <dgm:pt modelId="{1926482E-5562-4EC3-AB6F-E16913561643}" type="pres">
      <dgm:prSet presAssocID="{70F5993F-13F0-4821-93E6-44040D51EBDA}" presName="node" presStyleLbl="node1" presStyleIdx="2" presStyleCnt="4" custScaleX="168532" custScaleY="111974">
        <dgm:presLayoutVars>
          <dgm:bulletEnabled val="1"/>
        </dgm:presLayoutVars>
      </dgm:prSet>
      <dgm:spPr>
        <a:prstGeom prst="roundRect">
          <a:avLst/>
        </a:prstGeom>
      </dgm:spPr>
    </dgm:pt>
    <dgm:pt modelId="{E55B18EE-38FB-4F5F-B048-2C33FDB88E49}" type="pres">
      <dgm:prSet presAssocID="{E08442A2-9F93-4F4D-AC5C-D50D19CDE78F}" presName="sibTrans" presStyleCnt="0"/>
      <dgm:spPr/>
    </dgm:pt>
    <dgm:pt modelId="{040670D6-4A62-4C88-B6CD-0DA7141A40FE}" type="pres">
      <dgm:prSet presAssocID="{ACBABB4B-4F03-4FEC-828C-01A5E5874E1E}" presName="node" presStyleLbl="node1" presStyleIdx="3" presStyleCnt="4" custScaleX="168532" custScaleY="111974">
        <dgm:presLayoutVars>
          <dgm:bulletEnabled val="1"/>
        </dgm:presLayoutVars>
      </dgm:prSet>
      <dgm:spPr>
        <a:prstGeom prst="roundRect">
          <a:avLst/>
        </a:prstGeom>
      </dgm:spPr>
    </dgm:pt>
  </dgm:ptLst>
  <dgm:cxnLst>
    <dgm:cxn modelId="{A8942A05-2B0A-4D8F-8909-C996E16CC732}" srcId="{3CFE23FF-4D21-4E7D-8C6D-516CA6375796}" destId="{70F5993F-13F0-4821-93E6-44040D51EBDA}" srcOrd="2" destOrd="0" parTransId="{46040ECA-EB4B-49E5-879E-24C90FF20ABD}" sibTransId="{E08442A2-9F93-4F4D-AC5C-D50D19CDE78F}"/>
    <dgm:cxn modelId="{986AD01C-BEF9-43FC-914F-9E07E297E893}" srcId="{3CFE23FF-4D21-4E7D-8C6D-516CA6375796}" destId="{ACBABB4B-4F03-4FEC-828C-01A5E5874E1E}" srcOrd="3" destOrd="0" parTransId="{92288DCE-0E36-495D-9E4F-B92D3970D92C}" sibTransId="{8C2C70B2-6DC5-4A2B-AAB3-C49857AE53B1}"/>
    <dgm:cxn modelId="{6CC18824-AF94-464C-B5BE-BCA4BFCC5D1F}" srcId="{3CFE23FF-4D21-4E7D-8C6D-516CA6375796}" destId="{F9E2C05A-C57D-4D67-85C4-C12A32DE76D6}" srcOrd="1" destOrd="0" parTransId="{4E406363-C376-4013-8892-9F4652414E96}" sibTransId="{2E78E013-1C95-49F0-B9D0-DC02375A0C59}"/>
    <dgm:cxn modelId="{DF823A52-4179-4739-ADEB-C0FDDD43397E}" type="presOf" srcId="{70F5993F-13F0-4821-93E6-44040D51EBDA}" destId="{1926482E-5562-4EC3-AB6F-E16913561643}" srcOrd="0" destOrd="0" presId="urn:microsoft.com/office/officeart/2005/8/layout/default"/>
    <dgm:cxn modelId="{2C3CCE59-17A4-4E39-9AC2-4F1A00D50384}" type="presOf" srcId="{ACBABB4B-4F03-4FEC-828C-01A5E5874E1E}" destId="{040670D6-4A62-4C88-B6CD-0DA7141A40FE}" srcOrd="0" destOrd="0" presId="urn:microsoft.com/office/officeart/2005/8/layout/default"/>
    <dgm:cxn modelId="{F04D9A88-F53C-4B04-BA33-F527420158A0}" type="presOf" srcId="{323E84C5-C850-4005-940B-CF79E950655A}" destId="{609F4059-99C9-4301-80BF-B4FB2B4100D8}" srcOrd="0" destOrd="0" presId="urn:microsoft.com/office/officeart/2005/8/layout/default"/>
    <dgm:cxn modelId="{19515CAD-4019-430F-BD6E-602196594A02}" type="presOf" srcId="{3CFE23FF-4D21-4E7D-8C6D-516CA6375796}" destId="{AEA29922-2033-4676-936B-FF8694352F0C}" srcOrd="0" destOrd="0" presId="urn:microsoft.com/office/officeart/2005/8/layout/default"/>
    <dgm:cxn modelId="{A4FE6FE8-8D80-47B0-AC16-CD110F2C40CD}" type="presOf" srcId="{F9E2C05A-C57D-4D67-85C4-C12A32DE76D6}" destId="{042F1689-BEA4-4EA3-BE27-137018B26DB0}" srcOrd="0" destOrd="0" presId="urn:microsoft.com/office/officeart/2005/8/layout/default"/>
    <dgm:cxn modelId="{C613B2EA-3382-4DFD-90BD-23F98543C097}" srcId="{3CFE23FF-4D21-4E7D-8C6D-516CA6375796}" destId="{323E84C5-C850-4005-940B-CF79E950655A}" srcOrd="0" destOrd="0" parTransId="{85D93999-30D3-4012-9366-E7AD7B9E5F64}" sibTransId="{F180C4A5-0CB4-476A-B2B1-9CA87AF3FBD1}"/>
    <dgm:cxn modelId="{BD320F89-5EC2-4CE7-9988-0A12FF965B8D}" type="presParOf" srcId="{AEA29922-2033-4676-936B-FF8694352F0C}" destId="{609F4059-99C9-4301-80BF-B4FB2B4100D8}" srcOrd="0" destOrd="0" presId="urn:microsoft.com/office/officeart/2005/8/layout/default"/>
    <dgm:cxn modelId="{FD08D7DF-2BDA-4838-A34B-A4EB954226CF}" type="presParOf" srcId="{AEA29922-2033-4676-936B-FF8694352F0C}" destId="{A34B1638-29A1-4935-95FF-1DEA68999A23}" srcOrd="1" destOrd="0" presId="urn:microsoft.com/office/officeart/2005/8/layout/default"/>
    <dgm:cxn modelId="{4FE8C463-DFC1-4F77-AAD8-53AF0A2C6019}" type="presParOf" srcId="{AEA29922-2033-4676-936B-FF8694352F0C}" destId="{042F1689-BEA4-4EA3-BE27-137018B26DB0}" srcOrd="2" destOrd="0" presId="urn:microsoft.com/office/officeart/2005/8/layout/default"/>
    <dgm:cxn modelId="{CD2A4877-4519-4A9D-9285-E68A2723F10B}" type="presParOf" srcId="{AEA29922-2033-4676-936B-FF8694352F0C}" destId="{EA3143D8-1B45-437B-A76C-C2217988EBB2}" srcOrd="3" destOrd="0" presId="urn:microsoft.com/office/officeart/2005/8/layout/default"/>
    <dgm:cxn modelId="{BBF81DC3-540C-4E25-B7EF-BD5B50A26C19}" type="presParOf" srcId="{AEA29922-2033-4676-936B-FF8694352F0C}" destId="{1926482E-5562-4EC3-AB6F-E16913561643}" srcOrd="4" destOrd="0" presId="urn:microsoft.com/office/officeart/2005/8/layout/default"/>
    <dgm:cxn modelId="{5C873BDB-497A-4C54-93BB-EE11D1ED0DE2}" type="presParOf" srcId="{AEA29922-2033-4676-936B-FF8694352F0C}" destId="{E55B18EE-38FB-4F5F-B048-2C33FDB88E49}" srcOrd="5" destOrd="0" presId="urn:microsoft.com/office/officeart/2005/8/layout/default"/>
    <dgm:cxn modelId="{ECFB6AD2-352C-4B8C-9D19-88CB4546BCDD}" type="presParOf" srcId="{AEA29922-2033-4676-936B-FF8694352F0C}" destId="{040670D6-4A62-4C88-B6CD-0DA7141A40FE}" srcOrd="6"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1BD26C-A185-4609-BFCE-B69019EBDE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12297B9-ABD5-44EC-853E-E3E6859CFA4C}">
      <dgm:prSet custT="1"/>
      <dgm:spPr/>
      <dgm:t>
        <a:bodyPr/>
        <a:lstStyle/>
        <a:p>
          <a:r>
            <a:rPr lang="en-US" sz="2000" b="1" dirty="0"/>
            <a:t>financially independent for financial aid purposes</a:t>
          </a:r>
        </a:p>
      </dgm:t>
    </dgm:pt>
    <dgm:pt modelId="{D5583BA3-3654-4E3E-8B84-49C3D6B4FF61}" type="parTrans" cxnId="{7C3A2E29-C2A5-4CC1-889B-C20A22D95833}">
      <dgm:prSet/>
      <dgm:spPr/>
      <dgm:t>
        <a:bodyPr/>
        <a:lstStyle/>
        <a:p>
          <a:endParaRPr lang="en-US"/>
        </a:p>
      </dgm:t>
    </dgm:pt>
    <dgm:pt modelId="{E2495FA4-96FC-4400-86CD-EB5FD3987EB4}" type="sibTrans" cxnId="{7C3A2E29-C2A5-4CC1-889B-C20A22D95833}">
      <dgm:prSet/>
      <dgm:spPr/>
      <dgm:t>
        <a:bodyPr/>
        <a:lstStyle/>
        <a:p>
          <a:endParaRPr lang="en-US"/>
        </a:p>
      </dgm:t>
    </dgm:pt>
    <dgm:pt modelId="{BCDCBF09-3D73-452B-BFC5-35CEA57DDB7A}">
      <dgm:prSet custT="1"/>
      <dgm:spPr>
        <a:solidFill>
          <a:schemeClr val="accent3">
            <a:lumMod val="75000"/>
          </a:schemeClr>
        </a:solidFill>
      </dgm:spPr>
      <dgm:t>
        <a:bodyPr/>
        <a:lstStyle/>
        <a:p>
          <a:r>
            <a:rPr lang="en-US" sz="2000" b="1" dirty="0"/>
            <a:t>dependents other than a partner/spouse</a:t>
          </a:r>
        </a:p>
      </dgm:t>
    </dgm:pt>
    <dgm:pt modelId="{8E54BD62-5C19-471F-A7DA-059B33E24EEB}" type="parTrans" cxnId="{7C624C17-DB6D-4080-974F-08CEFD835DB1}">
      <dgm:prSet/>
      <dgm:spPr/>
      <dgm:t>
        <a:bodyPr/>
        <a:lstStyle/>
        <a:p>
          <a:endParaRPr lang="en-US"/>
        </a:p>
      </dgm:t>
    </dgm:pt>
    <dgm:pt modelId="{852404F9-18F3-4D68-B53B-ACABADF1F102}" type="sibTrans" cxnId="{7C624C17-DB6D-4080-974F-08CEFD835DB1}">
      <dgm:prSet/>
      <dgm:spPr/>
      <dgm:t>
        <a:bodyPr/>
        <a:lstStyle/>
        <a:p>
          <a:endParaRPr lang="en-US"/>
        </a:p>
      </dgm:t>
    </dgm:pt>
    <dgm:pt modelId="{F292ED76-7B5C-489F-BCD2-8C1634C168FA}">
      <dgm:prSet custT="1"/>
      <dgm:spPr>
        <a:solidFill>
          <a:schemeClr val="accent4">
            <a:lumMod val="75000"/>
          </a:schemeClr>
        </a:solidFill>
      </dgm:spPr>
      <dgm:t>
        <a:bodyPr/>
        <a:lstStyle/>
        <a:p>
          <a:r>
            <a:rPr lang="en-US" sz="2000" b="1" dirty="0"/>
            <a:t>veteran or active-duty member</a:t>
          </a:r>
        </a:p>
      </dgm:t>
    </dgm:pt>
    <dgm:pt modelId="{D22338CA-ABD3-4684-8E99-4E89EE496347}" type="parTrans" cxnId="{133758CD-C357-4462-A108-E4D164E83AA2}">
      <dgm:prSet/>
      <dgm:spPr/>
      <dgm:t>
        <a:bodyPr/>
        <a:lstStyle/>
        <a:p>
          <a:endParaRPr lang="en-US"/>
        </a:p>
      </dgm:t>
    </dgm:pt>
    <dgm:pt modelId="{C6921C9A-E572-4332-9409-CD18C0A6E849}" type="sibTrans" cxnId="{133758CD-C357-4462-A108-E4D164E83AA2}">
      <dgm:prSet/>
      <dgm:spPr/>
      <dgm:t>
        <a:bodyPr/>
        <a:lstStyle/>
        <a:p>
          <a:endParaRPr lang="en-US"/>
        </a:p>
      </dgm:t>
    </dgm:pt>
    <dgm:pt modelId="{81A4F2D1-82C6-451A-A778-43CBC50684BB}">
      <dgm:prSet custT="1"/>
      <dgm:spPr>
        <a:solidFill>
          <a:schemeClr val="accent5">
            <a:lumMod val="75000"/>
          </a:schemeClr>
        </a:solidFill>
      </dgm:spPr>
      <dgm:t>
        <a:bodyPr/>
        <a:lstStyle/>
        <a:p>
          <a:r>
            <a:rPr lang="en-US" sz="2000" b="1" dirty="0"/>
            <a:t>transgender, genderqueer, or gender nonbinary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AF99063-9E09-4CE6-84A6-87B6454854E5}" type="parTrans" cxnId="{64F8D8F4-40AE-4FC3-884F-26D88F2EE6FC}">
      <dgm:prSet/>
      <dgm:spPr/>
      <dgm:t>
        <a:bodyPr/>
        <a:lstStyle/>
        <a:p>
          <a:endParaRPr lang="en-US"/>
        </a:p>
      </dgm:t>
    </dgm:pt>
    <dgm:pt modelId="{B4CA1267-1444-4929-B80E-54D537B839E0}" type="sibTrans" cxnId="{64F8D8F4-40AE-4FC3-884F-26D88F2EE6FC}">
      <dgm:prSet/>
      <dgm:spPr/>
      <dgm:t>
        <a:bodyPr/>
        <a:lstStyle/>
        <a:p>
          <a:endParaRPr lang="en-US"/>
        </a:p>
      </dgm:t>
    </dgm:pt>
    <dgm:pt modelId="{BE1F114D-1ACD-4AF2-9F49-7D5F3B23A937}" type="pres">
      <dgm:prSet presAssocID="{EC1BD26C-A185-4609-BFCE-B69019EBDE12}" presName="diagram" presStyleCnt="0">
        <dgm:presLayoutVars>
          <dgm:dir/>
          <dgm:resizeHandles val="exact"/>
        </dgm:presLayoutVars>
      </dgm:prSet>
      <dgm:spPr/>
    </dgm:pt>
    <dgm:pt modelId="{06F8EB6C-ADB8-41ED-AD70-7F2391D606DD}" type="pres">
      <dgm:prSet presAssocID="{612297B9-ABD5-44EC-853E-E3E6859CFA4C}" presName="node" presStyleLbl="node1" presStyleIdx="0" presStyleCnt="4" custScaleX="168532" custScaleY="111974">
        <dgm:presLayoutVars>
          <dgm:bulletEnabled val="1"/>
        </dgm:presLayoutVars>
      </dgm:prSet>
      <dgm:spPr>
        <a:prstGeom prst="roundRect">
          <a:avLst/>
        </a:prstGeom>
      </dgm:spPr>
    </dgm:pt>
    <dgm:pt modelId="{A01E45F1-7D28-4791-92D0-E50F3864617A}" type="pres">
      <dgm:prSet presAssocID="{E2495FA4-96FC-4400-86CD-EB5FD3987EB4}" presName="sibTrans" presStyleCnt="0"/>
      <dgm:spPr/>
    </dgm:pt>
    <dgm:pt modelId="{6EF57422-6416-4389-B47E-508141A64BBC}" type="pres">
      <dgm:prSet presAssocID="{BCDCBF09-3D73-452B-BFC5-35CEA57DDB7A}" presName="node" presStyleLbl="node1" presStyleIdx="1" presStyleCnt="4" custScaleX="168532" custScaleY="111974">
        <dgm:presLayoutVars>
          <dgm:bulletEnabled val="1"/>
        </dgm:presLayoutVars>
      </dgm:prSet>
      <dgm:spPr>
        <a:prstGeom prst="roundRect">
          <a:avLst/>
        </a:prstGeom>
      </dgm:spPr>
    </dgm:pt>
    <dgm:pt modelId="{FA7F6D40-57E3-4ED0-9569-B2A3579F78F1}" type="pres">
      <dgm:prSet presAssocID="{852404F9-18F3-4D68-B53B-ACABADF1F102}" presName="sibTrans" presStyleCnt="0"/>
      <dgm:spPr/>
    </dgm:pt>
    <dgm:pt modelId="{355F3F4E-D7CC-4123-88DC-509FDBF4D7FD}" type="pres">
      <dgm:prSet presAssocID="{F292ED76-7B5C-489F-BCD2-8C1634C168FA}" presName="node" presStyleLbl="node1" presStyleIdx="2" presStyleCnt="4" custScaleX="168532" custScaleY="111974">
        <dgm:presLayoutVars>
          <dgm:bulletEnabled val="1"/>
        </dgm:presLayoutVars>
      </dgm:prSet>
      <dgm:spPr>
        <a:prstGeom prst="roundRect">
          <a:avLst/>
        </a:prstGeom>
      </dgm:spPr>
    </dgm:pt>
    <dgm:pt modelId="{90E1901A-8220-4693-A6E5-48EDC8EC4228}" type="pres">
      <dgm:prSet presAssocID="{C6921C9A-E572-4332-9409-CD18C0A6E849}" presName="sibTrans" presStyleCnt="0"/>
      <dgm:spPr/>
    </dgm:pt>
    <dgm:pt modelId="{AE5F2637-0ACA-46C0-9139-FD6DA0434CB7}" type="pres">
      <dgm:prSet presAssocID="{81A4F2D1-82C6-451A-A778-43CBC50684BB}" presName="node" presStyleLbl="node1" presStyleIdx="3" presStyleCnt="4" custScaleX="168532" custScaleY="111974">
        <dgm:presLayoutVars>
          <dgm:bulletEnabled val="1"/>
        </dgm:presLayoutVars>
      </dgm:prSet>
      <dgm:spPr>
        <a:prstGeom prst="roundRect">
          <a:avLst/>
        </a:prstGeom>
      </dgm:spPr>
    </dgm:pt>
  </dgm:ptLst>
  <dgm:cxnLst>
    <dgm:cxn modelId="{7C624C17-DB6D-4080-974F-08CEFD835DB1}" srcId="{EC1BD26C-A185-4609-BFCE-B69019EBDE12}" destId="{BCDCBF09-3D73-452B-BFC5-35CEA57DDB7A}" srcOrd="1" destOrd="0" parTransId="{8E54BD62-5C19-471F-A7DA-059B33E24EEB}" sibTransId="{852404F9-18F3-4D68-B53B-ACABADF1F102}"/>
    <dgm:cxn modelId="{7C3A2E29-C2A5-4CC1-889B-C20A22D95833}" srcId="{EC1BD26C-A185-4609-BFCE-B69019EBDE12}" destId="{612297B9-ABD5-44EC-853E-E3E6859CFA4C}" srcOrd="0" destOrd="0" parTransId="{D5583BA3-3654-4E3E-8B84-49C3D6B4FF61}" sibTransId="{E2495FA4-96FC-4400-86CD-EB5FD3987EB4}"/>
    <dgm:cxn modelId="{BCEE8531-B918-4212-9992-7302DAEE7CED}" type="presOf" srcId="{BCDCBF09-3D73-452B-BFC5-35CEA57DDB7A}" destId="{6EF57422-6416-4389-B47E-508141A64BBC}" srcOrd="0" destOrd="0" presId="urn:microsoft.com/office/officeart/2005/8/layout/default"/>
    <dgm:cxn modelId="{936B8A39-95BD-42F4-87DA-4BC667DA3F81}" type="presOf" srcId="{EC1BD26C-A185-4609-BFCE-B69019EBDE12}" destId="{BE1F114D-1ACD-4AF2-9F49-7D5F3B23A937}" srcOrd="0" destOrd="0" presId="urn:microsoft.com/office/officeart/2005/8/layout/default"/>
    <dgm:cxn modelId="{93AE8876-0BE4-4F1C-A096-9C4D4D101FE3}" type="presOf" srcId="{F292ED76-7B5C-489F-BCD2-8C1634C168FA}" destId="{355F3F4E-D7CC-4123-88DC-509FDBF4D7FD}" srcOrd="0" destOrd="0" presId="urn:microsoft.com/office/officeart/2005/8/layout/default"/>
    <dgm:cxn modelId="{4B768C8F-4AC9-495B-BEF2-503BD6B27846}" type="presOf" srcId="{612297B9-ABD5-44EC-853E-E3E6859CFA4C}" destId="{06F8EB6C-ADB8-41ED-AD70-7F2391D606DD}" srcOrd="0" destOrd="0" presId="urn:microsoft.com/office/officeart/2005/8/layout/default"/>
    <dgm:cxn modelId="{133758CD-C357-4462-A108-E4D164E83AA2}" srcId="{EC1BD26C-A185-4609-BFCE-B69019EBDE12}" destId="{F292ED76-7B5C-489F-BCD2-8C1634C168FA}" srcOrd="2" destOrd="0" parTransId="{D22338CA-ABD3-4684-8E99-4E89EE496347}" sibTransId="{C6921C9A-E572-4332-9409-CD18C0A6E849}"/>
    <dgm:cxn modelId="{844AD2ED-D001-4C46-98C9-0718CF8DC3D1}" type="presOf" srcId="{81A4F2D1-82C6-451A-A778-43CBC50684BB}" destId="{AE5F2637-0ACA-46C0-9139-FD6DA0434CB7}" srcOrd="0" destOrd="0" presId="urn:microsoft.com/office/officeart/2005/8/layout/default"/>
    <dgm:cxn modelId="{64F8D8F4-40AE-4FC3-884F-26D88F2EE6FC}" srcId="{EC1BD26C-A185-4609-BFCE-B69019EBDE12}" destId="{81A4F2D1-82C6-451A-A778-43CBC50684BB}" srcOrd="3" destOrd="0" parTransId="{6AF99063-9E09-4CE6-84A6-87B6454854E5}" sibTransId="{B4CA1267-1444-4929-B80E-54D537B839E0}"/>
    <dgm:cxn modelId="{F6D2F4B5-8668-4DE5-BD0A-7F865B5EDECF}" type="presParOf" srcId="{BE1F114D-1ACD-4AF2-9F49-7D5F3B23A937}" destId="{06F8EB6C-ADB8-41ED-AD70-7F2391D606DD}" srcOrd="0" destOrd="0" presId="urn:microsoft.com/office/officeart/2005/8/layout/default"/>
    <dgm:cxn modelId="{F75CADED-D89C-4AC4-BE25-4A7129C2B6C3}" type="presParOf" srcId="{BE1F114D-1ACD-4AF2-9F49-7D5F3B23A937}" destId="{A01E45F1-7D28-4791-92D0-E50F3864617A}" srcOrd="1" destOrd="0" presId="urn:microsoft.com/office/officeart/2005/8/layout/default"/>
    <dgm:cxn modelId="{A43C414E-CC45-42C8-8144-BC9B95CA1CB7}" type="presParOf" srcId="{BE1F114D-1ACD-4AF2-9F49-7D5F3B23A937}" destId="{6EF57422-6416-4389-B47E-508141A64BBC}" srcOrd="2" destOrd="0" presId="urn:microsoft.com/office/officeart/2005/8/layout/default"/>
    <dgm:cxn modelId="{93BB0C42-EF19-414D-9524-81A22A5CE546}" type="presParOf" srcId="{BE1F114D-1ACD-4AF2-9F49-7D5F3B23A937}" destId="{FA7F6D40-57E3-4ED0-9569-B2A3579F78F1}" srcOrd="3" destOrd="0" presId="urn:microsoft.com/office/officeart/2005/8/layout/default"/>
    <dgm:cxn modelId="{4D005185-4F40-4D70-B107-9F75CA613FB4}" type="presParOf" srcId="{BE1F114D-1ACD-4AF2-9F49-7D5F3B23A937}" destId="{355F3F4E-D7CC-4123-88DC-509FDBF4D7FD}" srcOrd="4" destOrd="0" presId="urn:microsoft.com/office/officeart/2005/8/layout/default"/>
    <dgm:cxn modelId="{B5D59C52-CB6F-41A4-80AA-2827D0623EE1}" type="presParOf" srcId="{BE1F114D-1ACD-4AF2-9F49-7D5F3B23A937}" destId="{90E1901A-8220-4693-A6E5-48EDC8EC4228}" srcOrd="5" destOrd="0" presId="urn:microsoft.com/office/officeart/2005/8/layout/default"/>
    <dgm:cxn modelId="{A9208AD5-C517-40DD-B632-349B65569EA1}" type="presParOf" srcId="{BE1F114D-1ACD-4AF2-9F49-7D5F3B23A937}" destId="{AE5F2637-0ACA-46C0-9139-FD6DA0434CB7}" srcOrd="6"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3B44AF-4041-42BD-BBE1-639A1AD7477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963E13-38F3-406D-BFFE-D3F7E1033E15}">
      <dgm:prSet custT="1"/>
      <dgm:spPr/>
      <dgm:t>
        <a:bodyPr/>
        <a:lstStyle/>
        <a:p>
          <a:pPr>
            <a:defRPr cap="all"/>
          </a:pPr>
          <a:r>
            <a:rPr lang="en-US" sz="2800" b="1" cap="none" dirty="0"/>
            <a:t>Sense of Growth</a:t>
          </a:r>
        </a:p>
      </dgm:t>
      <dgm:extLst>
        <a:ext uri="{E40237B7-FDA0-4F09-8148-C483321AD2D9}">
          <dgm14:cNvPr xmlns:dgm14="http://schemas.microsoft.com/office/drawing/2010/diagram" id="0" name="" descr="Sense of Growth&#10;Sense of Belonging&#10;Sense of Agency"/>
        </a:ext>
      </dgm:extLst>
    </dgm:pt>
    <dgm:pt modelId="{04F2D79F-F291-4FF1-9F63-8D0BDEBA9004}" type="parTrans" cxnId="{17D189BC-A14D-4CE3-BE7A-E8C9BB7B94AC}">
      <dgm:prSet/>
      <dgm:spPr/>
      <dgm:t>
        <a:bodyPr/>
        <a:lstStyle/>
        <a:p>
          <a:endParaRPr lang="en-US"/>
        </a:p>
      </dgm:t>
    </dgm:pt>
    <dgm:pt modelId="{F240C691-C43F-4380-8A18-3253FE85758F}" type="sibTrans" cxnId="{17D189BC-A14D-4CE3-BE7A-E8C9BB7B94AC}">
      <dgm:prSet/>
      <dgm:spPr/>
      <dgm:t>
        <a:bodyPr/>
        <a:lstStyle/>
        <a:p>
          <a:endParaRPr lang="en-US"/>
        </a:p>
      </dgm:t>
    </dgm:pt>
    <dgm:pt modelId="{A64CF1F5-C347-4E07-AC0A-DAF8823F2C21}">
      <dgm:prSet custT="1"/>
      <dgm:spPr/>
      <dgm:t>
        <a:bodyPr/>
        <a:lstStyle/>
        <a:p>
          <a:pPr>
            <a:defRPr cap="all"/>
          </a:pPr>
          <a:r>
            <a:rPr lang="en-US" sz="2800" b="1" cap="none" dirty="0"/>
            <a:t>Sense of Belonging</a:t>
          </a:r>
        </a:p>
      </dgm:t>
      <dgm:extLst>
        <a:ext uri="{E40237B7-FDA0-4F09-8148-C483321AD2D9}">
          <dgm14:cNvPr xmlns:dgm14="http://schemas.microsoft.com/office/drawing/2010/diagram" id="0" name="" descr="Sense of Growth&#10;Sense of Belonging&#10;Sense of Agency"/>
        </a:ext>
      </dgm:extLst>
    </dgm:pt>
    <dgm:pt modelId="{DC4C83FC-3B17-408E-A06A-35DD663DFD99}" type="parTrans" cxnId="{9AD83FD3-6354-474E-BD4C-B41B01958FE3}">
      <dgm:prSet/>
      <dgm:spPr/>
      <dgm:t>
        <a:bodyPr/>
        <a:lstStyle/>
        <a:p>
          <a:endParaRPr lang="en-US"/>
        </a:p>
      </dgm:t>
    </dgm:pt>
    <dgm:pt modelId="{0B92DDEA-FA3C-4F17-9832-8C8A81D3EFE3}" type="sibTrans" cxnId="{9AD83FD3-6354-474E-BD4C-B41B01958FE3}">
      <dgm:prSet/>
      <dgm:spPr/>
      <dgm:t>
        <a:bodyPr/>
        <a:lstStyle/>
        <a:p>
          <a:endParaRPr lang="en-US"/>
        </a:p>
      </dgm:t>
    </dgm:pt>
    <dgm:pt modelId="{791D4590-8E35-4BB2-BBAC-AD3ACF1CA816}">
      <dgm:prSet custT="1"/>
      <dgm:spPr/>
      <dgm:t>
        <a:bodyPr/>
        <a:lstStyle/>
        <a:p>
          <a:pPr>
            <a:defRPr cap="all"/>
          </a:pPr>
          <a:r>
            <a:rPr lang="en-US" sz="2800" b="1" cap="none" dirty="0"/>
            <a:t>Sense of Agency</a:t>
          </a:r>
        </a:p>
      </dgm:t>
      <dgm:extLst>
        <a:ext uri="{E40237B7-FDA0-4F09-8148-C483321AD2D9}">
          <dgm14:cNvPr xmlns:dgm14="http://schemas.microsoft.com/office/drawing/2010/diagram" id="0" name="" descr="Sense of Growth&#10;Sense of Belonging&#10;Sense of Agency"/>
        </a:ext>
      </dgm:extLst>
    </dgm:pt>
    <dgm:pt modelId="{A95FDAE2-F88E-4623-9339-A227BF0FADD0}" type="parTrans" cxnId="{36F5052C-FFD0-41F3-96BA-28096A1A24AA}">
      <dgm:prSet/>
      <dgm:spPr/>
      <dgm:t>
        <a:bodyPr/>
        <a:lstStyle/>
        <a:p>
          <a:endParaRPr lang="en-US"/>
        </a:p>
      </dgm:t>
    </dgm:pt>
    <dgm:pt modelId="{655B49B8-5412-4B84-A423-D5B481F7DB09}" type="sibTrans" cxnId="{36F5052C-FFD0-41F3-96BA-28096A1A24AA}">
      <dgm:prSet/>
      <dgm:spPr/>
      <dgm:t>
        <a:bodyPr/>
        <a:lstStyle/>
        <a:p>
          <a:endParaRPr lang="en-US"/>
        </a:p>
      </dgm:t>
    </dgm:pt>
    <dgm:pt modelId="{B1BB2F44-D224-45EA-BAED-94C534A5AFDE}" type="pres">
      <dgm:prSet presAssocID="{5F3B44AF-4041-42BD-BBE1-639A1AD74770}" presName="root" presStyleCnt="0">
        <dgm:presLayoutVars>
          <dgm:dir/>
          <dgm:resizeHandles val="exact"/>
        </dgm:presLayoutVars>
      </dgm:prSet>
      <dgm:spPr/>
    </dgm:pt>
    <dgm:pt modelId="{D15CB3E2-828A-413E-BAD8-7B0BD6C1907F}" type="pres">
      <dgm:prSet presAssocID="{3D963E13-38F3-406D-BFFE-D3F7E1033E15}" presName="compNode" presStyleCnt="0"/>
      <dgm:spPr/>
    </dgm:pt>
    <dgm:pt modelId="{CD3B5E73-70F3-4AED-9623-B826302373F9}" type="pres">
      <dgm:prSet presAssocID="{3D963E13-38F3-406D-BFFE-D3F7E1033E15}" presName="iconBgRect" presStyleLbl="bgShp" presStyleIdx="0" presStyleCnt="3"/>
      <dgm:spPr>
        <a:solidFill>
          <a:srgbClr val="0770A3"/>
        </a:solidFill>
      </dgm:spPr>
    </dgm:pt>
    <dgm:pt modelId="{5B2D425C-DAEC-48A0-9139-8D06ED133865}" type="pres">
      <dgm:prSet presAssocID="{3D963E13-38F3-406D-BFFE-D3F7E1033E1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eaf"/>
        </a:ext>
      </dgm:extLst>
    </dgm:pt>
    <dgm:pt modelId="{4332F142-093D-4726-A0F4-9EC92D933BEB}" type="pres">
      <dgm:prSet presAssocID="{3D963E13-38F3-406D-BFFE-D3F7E1033E15}" presName="spaceRect" presStyleCnt="0"/>
      <dgm:spPr/>
    </dgm:pt>
    <dgm:pt modelId="{10B1D1D4-E540-48FF-A251-7D8FBFD63248}" type="pres">
      <dgm:prSet presAssocID="{3D963E13-38F3-406D-BFFE-D3F7E1033E15}" presName="textRect" presStyleLbl="revTx" presStyleIdx="0" presStyleCnt="3">
        <dgm:presLayoutVars>
          <dgm:chMax val="1"/>
          <dgm:chPref val="1"/>
        </dgm:presLayoutVars>
      </dgm:prSet>
      <dgm:spPr/>
    </dgm:pt>
    <dgm:pt modelId="{71D97821-2B5A-4822-9676-BD1AE1DAA600}" type="pres">
      <dgm:prSet presAssocID="{F240C691-C43F-4380-8A18-3253FE85758F}" presName="sibTrans" presStyleCnt="0"/>
      <dgm:spPr/>
    </dgm:pt>
    <dgm:pt modelId="{6CBC23FC-C3BA-4021-8B0B-26A9B140A5FE}" type="pres">
      <dgm:prSet presAssocID="{A64CF1F5-C347-4E07-AC0A-DAF8823F2C21}" presName="compNode" presStyleCnt="0"/>
      <dgm:spPr/>
    </dgm:pt>
    <dgm:pt modelId="{31EAD805-3F9F-4A9F-9088-B9B6543587B9}" type="pres">
      <dgm:prSet presAssocID="{A64CF1F5-C347-4E07-AC0A-DAF8823F2C21}" presName="iconBgRect" presStyleLbl="bgShp" presStyleIdx="1" presStyleCnt="3"/>
      <dgm:spPr>
        <a:solidFill>
          <a:schemeClr val="accent3">
            <a:lumMod val="75000"/>
          </a:schemeClr>
        </a:solidFill>
      </dgm:spPr>
    </dgm:pt>
    <dgm:pt modelId="{8CA8BACD-D5B3-479C-8527-7A7E8E9A09FF}" type="pres">
      <dgm:prSet presAssocID="{A64CF1F5-C347-4E07-AC0A-DAF8823F2C2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FCA72BBC-E62C-40B1-A1C0-453E48D6825F}" type="pres">
      <dgm:prSet presAssocID="{A64CF1F5-C347-4E07-AC0A-DAF8823F2C21}" presName="spaceRect" presStyleCnt="0"/>
      <dgm:spPr/>
    </dgm:pt>
    <dgm:pt modelId="{639C7CF9-D3BB-4134-8968-5D7CEA9E905D}" type="pres">
      <dgm:prSet presAssocID="{A64CF1F5-C347-4E07-AC0A-DAF8823F2C21}" presName="textRect" presStyleLbl="revTx" presStyleIdx="1" presStyleCnt="3" custScaleX="132655">
        <dgm:presLayoutVars>
          <dgm:chMax val="1"/>
          <dgm:chPref val="1"/>
        </dgm:presLayoutVars>
      </dgm:prSet>
      <dgm:spPr/>
    </dgm:pt>
    <dgm:pt modelId="{6C6FFCEA-73BA-4F3E-94A7-AB54A8C56512}" type="pres">
      <dgm:prSet presAssocID="{0B92DDEA-FA3C-4F17-9832-8C8A81D3EFE3}" presName="sibTrans" presStyleCnt="0"/>
      <dgm:spPr/>
    </dgm:pt>
    <dgm:pt modelId="{9E973F23-6007-423C-B138-B1E720921558}" type="pres">
      <dgm:prSet presAssocID="{791D4590-8E35-4BB2-BBAC-AD3ACF1CA816}" presName="compNode" presStyleCnt="0"/>
      <dgm:spPr/>
    </dgm:pt>
    <dgm:pt modelId="{4B5547C2-FC70-42A9-ABDD-A2766E04FE35}" type="pres">
      <dgm:prSet presAssocID="{791D4590-8E35-4BB2-BBAC-AD3ACF1CA816}" presName="iconBgRect" presStyleLbl="bgShp" presStyleIdx="2" presStyleCnt="3"/>
      <dgm:spPr>
        <a:solidFill>
          <a:schemeClr val="accent4">
            <a:lumMod val="75000"/>
          </a:schemeClr>
        </a:solidFill>
      </dgm:spPr>
    </dgm:pt>
    <dgm:pt modelId="{A0D09C63-4E4B-4AC2-9428-4C85556908C6}" type="pres">
      <dgm:prSet presAssocID="{791D4590-8E35-4BB2-BBAC-AD3ACF1CA81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rk In Road"/>
        </a:ext>
      </dgm:extLst>
    </dgm:pt>
    <dgm:pt modelId="{29D6949B-1E1B-4BFC-B1B8-25FDAB978A9A}" type="pres">
      <dgm:prSet presAssocID="{791D4590-8E35-4BB2-BBAC-AD3ACF1CA816}" presName="spaceRect" presStyleCnt="0"/>
      <dgm:spPr/>
    </dgm:pt>
    <dgm:pt modelId="{C4A13DFC-CE7D-4241-AA9B-FBD12A475AD4}" type="pres">
      <dgm:prSet presAssocID="{791D4590-8E35-4BB2-BBAC-AD3ACF1CA816}" presName="textRect" presStyleLbl="revTx" presStyleIdx="2" presStyleCnt="3">
        <dgm:presLayoutVars>
          <dgm:chMax val="1"/>
          <dgm:chPref val="1"/>
        </dgm:presLayoutVars>
      </dgm:prSet>
      <dgm:spPr/>
    </dgm:pt>
  </dgm:ptLst>
  <dgm:cxnLst>
    <dgm:cxn modelId="{FD57C208-11DC-4827-8A3F-1B1880BB48EA}" type="presOf" srcId="{A64CF1F5-C347-4E07-AC0A-DAF8823F2C21}" destId="{639C7CF9-D3BB-4134-8968-5D7CEA9E905D}" srcOrd="0" destOrd="0" presId="urn:microsoft.com/office/officeart/2018/5/layout/IconCircleLabelList"/>
    <dgm:cxn modelId="{36F5052C-FFD0-41F3-96BA-28096A1A24AA}" srcId="{5F3B44AF-4041-42BD-BBE1-639A1AD74770}" destId="{791D4590-8E35-4BB2-BBAC-AD3ACF1CA816}" srcOrd="2" destOrd="0" parTransId="{A95FDAE2-F88E-4623-9339-A227BF0FADD0}" sibTransId="{655B49B8-5412-4B84-A423-D5B481F7DB09}"/>
    <dgm:cxn modelId="{FE72998F-FCCA-44FC-BF98-61B80C1B3DBE}" type="presOf" srcId="{5F3B44AF-4041-42BD-BBE1-639A1AD74770}" destId="{B1BB2F44-D224-45EA-BAED-94C534A5AFDE}" srcOrd="0" destOrd="0" presId="urn:microsoft.com/office/officeart/2018/5/layout/IconCircleLabelList"/>
    <dgm:cxn modelId="{17D189BC-A14D-4CE3-BE7A-E8C9BB7B94AC}" srcId="{5F3B44AF-4041-42BD-BBE1-639A1AD74770}" destId="{3D963E13-38F3-406D-BFFE-D3F7E1033E15}" srcOrd="0" destOrd="0" parTransId="{04F2D79F-F291-4FF1-9F63-8D0BDEBA9004}" sibTransId="{F240C691-C43F-4380-8A18-3253FE85758F}"/>
    <dgm:cxn modelId="{1E9909D0-2C11-4F9E-B1A7-AF9F99F06A4E}" type="presOf" srcId="{791D4590-8E35-4BB2-BBAC-AD3ACF1CA816}" destId="{C4A13DFC-CE7D-4241-AA9B-FBD12A475AD4}" srcOrd="0" destOrd="0" presId="urn:microsoft.com/office/officeart/2018/5/layout/IconCircleLabelList"/>
    <dgm:cxn modelId="{9AD83FD3-6354-474E-BD4C-B41B01958FE3}" srcId="{5F3B44AF-4041-42BD-BBE1-639A1AD74770}" destId="{A64CF1F5-C347-4E07-AC0A-DAF8823F2C21}" srcOrd="1" destOrd="0" parTransId="{DC4C83FC-3B17-408E-A06A-35DD663DFD99}" sibTransId="{0B92DDEA-FA3C-4F17-9832-8C8A81D3EFE3}"/>
    <dgm:cxn modelId="{18F7FED6-0667-46CF-A799-B0051004B3C1}" type="presOf" srcId="{3D963E13-38F3-406D-BFFE-D3F7E1033E15}" destId="{10B1D1D4-E540-48FF-A251-7D8FBFD63248}" srcOrd="0" destOrd="0" presId="urn:microsoft.com/office/officeart/2018/5/layout/IconCircleLabelList"/>
    <dgm:cxn modelId="{6EDA2E14-1D0E-4A12-A468-C11F1A3FE3DE}" type="presParOf" srcId="{B1BB2F44-D224-45EA-BAED-94C534A5AFDE}" destId="{D15CB3E2-828A-413E-BAD8-7B0BD6C1907F}" srcOrd="0" destOrd="0" presId="urn:microsoft.com/office/officeart/2018/5/layout/IconCircleLabelList"/>
    <dgm:cxn modelId="{22DE9853-47FF-4F66-82AB-261C4DDC71D3}" type="presParOf" srcId="{D15CB3E2-828A-413E-BAD8-7B0BD6C1907F}" destId="{CD3B5E73-70F3-4AED-9623-B826302373F9}" srcOrd="0" destOrd="0" presId="urn:microsoft.com/office/officeart/2018/5/layout/IconCircleLabelList"/>
    <dgm:cxn modelId="{1D7301DD-38AC-4943-A2A1-9876EC748642}" type="presParOf" srcId="{D15CB3E2-828A-413E-BAD8-7B0BD6C1907F}" destId="{5B2D425C-DAEC-48A0-9139-8D06ED133865}" srcOrd="1" destOrd="0" presId="urn:microsoft.com/office/officeart/2018/5/layout/IconCircleLabelList"/>
    <dgm:cxn modelId="{5E5161AA-219F-4A04-98EC-4531D46D0354}" type="presParOf" srcId="{D15CB3E2-828A-413E-BAD8-7B0BD6C1907F}" destId="{4332F142-093D-4726-A0F4-9EC92D933BEB}" srcOrd="2" destOrd="0" presId="urn:microsoft.com/office/officeart/2018/5/layout/IconCircleLabelList"/>
    <dgm:cxn modelId="{556734F8-0498-4143-AFF7-4777A038F9D1}" type="presParOf" srcId="{D15CB3E2-828A-413E-BAD8-7B0BD6C1907F}" destId="{10B1D1D4-E540-48FF-A251-7D8FBFD63248}" srcOrd="3" destOrd="0" presId="urn:microsoft.com/office/officeart/2018/5/layout/IconCircleLabelList"/>
    <dgm:cxn modelId="{24A930ED-7483-4B4D-9B53-7EDA43FBF68A}" type="presParOf" srcId="{B1BB2F44-D224-45EA-BAED-94C534A5AFDE}" destId="{71D97821-2B5A-4822-9676-BD1AE1DAA600}" srcOrd="1" destOrd="0" presId="urn:microsoft.com/office/officeart/2018/5/layout/IconCircleLabelList"/>
    <dgm:cxn modelId="{85F51A96-72F3-46F3-8CF5-996835EE19E8}" type="presParOf" srcId="{B1BB2F44-D224-45EA-BAED-94C534A5AFDE}" destId="{6CBC23FC-C3BA-4021-8B0B-26A9B140A5FE}" srcOrd="2" destOrd="0" presId="urn:microsoft.com/office/officeart/2018/5/layout/IconCircleLabelList"/>
    <dgm:cxn modelId="{40640C33-A4FF-46F5-9558-04F254837578}" type="presParOf" srcId="{6CBC23FC-C3BA-4021-8B0B-26A9B140A5FE}" destId="{31EAD805-3F9F-4A9F-9088-B9B6543587B9}" srcOrd="0" destOrd="0" presId="urn:microsoft.com/office/officeart/2018/5/layout/IconCircleLabelList"/>
    <dgm:cxn modelId="{22852060-15AD-445C-B6CB-EAB7A57F4EDB}" type="presParOf" srcId="{6CBC23FC-C3BA-4021-8B0B-26A9B140A5FE}" destId="{8CA8BACD-D5B3-479C-8527-7A7E8E9A09FF}" srcOrd="1" destOrd="0" presId="urn:microsoft.com/office/officeart/2018/5/layout/IconCircleLabelList"/>
    <dgm:cxn modelId="{53A195DF-17EF-4D2B-855C-FC89E726A5BD}" type="presParOf" srcId="{6CBC23FC-C3BA-4021-8B0B-26A9B140A5FE}" destId="{FCA72BBC-E62C-40B1-A1C0-453E48D6825F}" srcOrd="2" destOrd="0" presId="urn:microsoft.com/office/officeart/2018/5/layout/IconCircleLabelList"/>
    <dgm:cxn modelId="{D085A251-75CA-49BC-8EEA-F2D7212383EC}" type="presParOf" srcId="{6CBC23FC-C3BA-4021-8B0B-26A9B140A5FE}" destId="{639C7CF9-D3BB-4134-8968-5D7CEA9E905D}" srcOrd="3" destOrd="0" presId="urn:microsoft.com/office/officeart/2018/5/layout/IconCircleLabelList"/>
    <dgm:cxn modelId="{2D22F9FB-32F3-4734-A5F0-269FE6BA6587}" type="presParOf" srcId="{B1BB2F44-D224-45EA-BAED-94C534A5AFDE}" destId="{6C6FFCEA-73BA-4F3E-94A7-AB54A8C56512}" srcOrd="3" destOrd="0" presId="urn:microsoft.com/office/officeart/2018/5/layout/IconCircleLabelList"/>
    <dgm:cxn modelId="{77CECEFA-0BBC-40FE-8A97-90FF721A3F7F}" type="presParOf" srcId="{B1BB2F44-D224-45EA-BAED-94C534A5AFDE}" destId="{9E973F23-6007-423C-B138-B1E720921558}" srcOrd="4" destOrd="0" presId="urn:microsoft.com/office/officeart/2018/5/layout/IconCircleLabelList"/>
    <dgm:cxn modelId="{298FB727-7B4C-47B8-AA1D-A15F5C34D112}" type="presParOf" srcId="{9E973F23-6007-423C-B138-B1E720921558}" destId="{4B5547C2-FC70-42A9-ABDD-A2766E04FE35}" srcOrd="0" destOrd="0" presId="urn:microsoft.com/office/officeart/2018/5/layout/IconCircleLabelList"/>
    <dgm:cxn modelId="{A29A5637-A3CB-4E25-9AA0-301A3B557E42}" type="presParOf" srcId="{9E973F23-6007-423C-B138-B1E720921558}" destId="{A0D09C63-4E4B-4AC2-9428-4C85556908C6}" srcOrd="1" destOrd="0" presId="urn:microsoft.com/office/officeart/2018/5/layout/IconCircleLabelList"/>
    <dgm:cxn modelId="{36A9DEB3-3534-466A-93C5-E6E74D4F1D71}" type="presParOf" srcId="{9E973F23-6007-423C-B138-B1E720921558}" destId="{29D6949B-1E1B-4BFC-B1B8-25FDAB978A9A}" srcOrd="2" destOrd="0" presId="urn:microsoft.com/office/officeart/2018/5/layout/IconCircleLabelList"/>
    <dgm:cxn modelId="{0989A6AD-BCBD-42A4-8813-1F498DBD6DE9}" type="presParOf" srcId="{9E973F23-6007-423C-B138-B1E720921558}" destId="{C4A13DFC-CE7D-4241-AA9B-FBD12A475AD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DF34E7-B6F0-4B87-976B-E5EEABB7876D}" type="doc">
      <dgm:prSet loTypeId="urn:microsoft.com/office/officeart/2005/8/layout/hList7" loCatId="picture" qsTypeId="urn:microsoft.com/office/officeart/2005/8/quickstyle/simple1" qsCatId="simple" csTypeId="urn:microsoft.com/office/officeart/2005/8/colors/colorful1" csCatId="colorful" phldr="1"/>
      <dgm:spPr/>
      <dgm:t>
        <a:bodyPr/>
        <a:lstStyle/>
        <a:p>
          <a:endParaRPr lang="en-US"/>
        </a:p>
      </dgm:t>
    </dgm:pt>
    <dgm:pt modelId="{25B11953-36B7-4878-A9DC-F355FC97F32C}">
      <dgm:prSet custT="1"/>
      <dgm:spPr>
        <a:solidFill>
          <a:schemeClr val="accent4">
            <a:lumMod val="75000"/>
          </a:schemeClr>
        </a:solidFill>
        <a:ln>
          <a:noFill/>
        </a:ln>
      </dgm:spPr>
      <dgm:t>
        <a:bodyPr lIns="182880" tIns="365760" rIns="182880" bIns="182880" anchor="ctr"/>
        <a:lstStyle/>
        <a:p>
          <a:pPr algn="ctr">
            <a:lnSpc>
              <a:spcPct val="90000"/>
            </a:lnSpc>
            <a:spcAft>
              <a:spcPct val="35000"/>
            </a:spcAft>
          </a:pPr>
          <a:r>
            <a:rPr lang="en-US" sz="2400" b="1" dirty="0">
              <a:solidFill>
                <a:schemeClr val="bg1"/>
              </a:solidFill>
            </a:rPr>
            <a:t>Sense of Agency</a:t>
          </a:r>
        </a:p>
      </dgm:t>
    </dgm:pt>
    <dgm:pt modelId="{62749351-E353-49E6-8CB9-3EE939717E72}" type="parTrans" cxnId="{4687F6E1-211C-48CA-A465-31BF05AC2FCC}">
      <dgm:prSet/>
      <dgm:spPr/>
      <dgm:t>
        <a:bodyPr/>
        <a:lstStyle/>
        <a:p>
          <a:endParaRPr lang="en-US" sz="3200"/>
        </a:p>
      </dgm:t>
    </dgm:pt>
    <dgm:pt modelId="{7BB44FC2-5C8A-4A18-A3FD-6FA39C75603D}" type="sibTrans" cxnId="{4687F6E1-211C-48CA-A465-31BF05AC2FCC}">
      <dgm:prSet/>
      <dgm:spPr/>
      <dgm:t>
        <a:bodyPr/>
        <a:lstStyle/>
        <a:p>
          <a:endParaRPr lang="en-US" sz="3200"/>
        </a:p>
      </dgm:t>
    </dgm:pt>
    <dgm:pt modelId="{EDCAF229-26B8-4DA2-B5D8-6A77099D4D7C}">
      <dgm:prSet custT="1"/>
      <dgm:spPr>
        <a:solidFill>
          <a:schemeClr val="accent4">
            <a:lumMod val="7500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Culture of collaboration, co-creation, and partnership.</a:t>
          </a:r>
        </a:p>
      </dgm:t>
    </dgm:pt>
    <dgm:pt modelId="{A20C3C3A-E2AB-4DA4-9113-5BBC309E2E8F}" type="parTrans" cxnId="{C4CF0839-AA16-41C5-9465-8D423F33618A}">
      <dgm:prSet/>
      <dgm:spPr/>
      <dgm:t>
        <a:bodyPr/>
        <a:lstStyle/>
        <a:p>
          <a:endParaRPr lang="en-US" sz="3200"/>
        </a:p>
      </dgm:t>
    </dgm:pt>
    <dgm:pt modelId="{EC28CBE2-097E-4444-B103-CDB403C25180}" type="sibTrans" cxnId="{C4CF0839-AA16-41C5-9465-8D423F33618A}">
      <dgm:prSet/>
      <dgm:spPr/>
      <dgm:t>
        <a:bodyPr/>
        <a:lstStyle/>
        <a:p>
          <a:endParaRPr lang="en-US" sz="3200"/>
        </a:p>
      </dgm:t>
    </dgm:pt>
    <dgm:pt modelId="{00122743-9FE9-4FD3-A05F-DEC93BFBADE6}">
      <dgm:prSet custT="1"/>
      <dgm:spPr>
        <a:solidFill>
          <a:schemeClr val="accent4">
            <a:lumMod val="7500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Power sharing.</a:t>
          </a:r>
        </a:p>
      </dgm:t>
    </dgm:pt>
    <dgm:pt modelId="{35C7EA00-02CC-4C1B-B075-9FC61AE1C499}" type="parTrans" cxnId="{09815918-C80C-4824-BE89-D766A89B4E93}">
      <dgm:prSet/>
      <dgm:spPr/>
      <dgm:t>
        <a:bodyPr/>
        <a:lstStyle/>
        <a:p>
          <a:endParaRPr lang="en-US" sz="3200"/>
        </a:p>
      </dgm:t>
    </dgm:pt>
    <dgm:pt modelId="{3BC74DA3-FBFD-45BF-9599-DB99B4D21516}" type="sibTrans" cxnId="{09815918-C80C-4824-BE89-D766A89B4E93}">
      <dgm:prSet/>
      <dgm:spPr/>
      <dgm:t>
        <a:bodyPr/>
        <a:lstStyle/>
        <a:p>
          <a:endParaRPr lang="en-US" sz="3200"/>
        </a:p>
      </dgm:t>
    </dgm:pt>
    <dgm:pt modelId="{8BF373CE-0BD6-4C23-A06E-D62DE5EC5BC1}">
      <dgm:prSet custT="1"/>
      <dgm:spPr>
        <a:solidFill>
          <a:schemeClr val="accent4">
            <a:lumMod val="75000"/>
          </a:schemeClr>
        </a:solidFill>
        <a:ln>
          <a:noFill/>
        </a:ln>
      </dgm:spPr>
      <dgm:t>
        <a:bodyPr lIns="182880" tIns="365760" rIns="182880" bIns="182880" anchor="ctr"/>
        <a:lstStyle/>
        <a:p>
          <a:pPr algn="l">
            <a:lnSpc>
              <a:spcPct val="100000"/>
            </a:lnSpc>
            <a:spcAft>
              <a:spcPts val="1800"/>
            </a:spcAft>
          </a:pPr>
          <a:r>
            <a:rPr lang="en-US" sz="2000" dirty="0">
              <a:solidFill>
                <a:schemeClr val="bg1"/>
              </a:solidFill>
            </a:rPr>
            <a:t>Student feedback that encourages reflective course design practices.</a:t>
          </a:r>
        </a:p>
      </dgm:t>
    </dgm:pt>
    <dgm:pt modelId="{D2B8C86E-61AE-4FDD-A1B1-C6E3343C1318}" type="parTrans" cxnId="{CDB5D996-807F-42FA-91A0-C2C83BEDABA8}">
      <dgm:prSet/>
      <dgm:spPr/>
      <dgm:t>
        <a:bodyPr/>
        <a:lstStyle/>
        <a:p>
          <a:endParaRPr lang="en-US" sz="3200"/>
        </a:p>
      </dgm:t>
    </dgm:pt>
    <dgm:pt modelId="{3DC24849-A7E6-4FF6-8C4A-D3D34EF9C714}" type="sibTrans" cxnId="{CDB5D996-807F-42FA-91A0-C2C83BEDABA8}">
      <dgm:prSet/>
      <dgm:spPr/>
      <dgm:t>
        <a:bodyPr/>
        <a:lstStyle/>
        <a:p>
          <a:endParaRPr lang="en-US" sz="3200"/>
        </a:p>
      </dgm:t>
    </dgm:pt>
    <dgm:pt modelId="{B087835E-EB08-41B2-9D5F-650A1004AEBB}">
      <dgm:prSet custT="1"/>
      <dgm:spPr>
        <a:solidFill>
          <a:srgbClr val="0770A3"/>
        </a:solidFill>
      </dgm:spPr>
      <dgm:t>
        <a:bodyPr lIns="182880" tIns="365760" rIns="182880" bIns="182880" anchor="ctr"/>
        <a:lstStyle/>
        <a:p>
          <a:pPr algn="ctr">
            <a:lnSpc>
              <a:spcPct val="90000"/>
            </a:lnSpc>
            <a:spcAft>
              <a:spcPct val="35000"/>
            </a:spcAft>
          </a:pPr>
          <a:r>
            <a:rPr lang="en-US" sz="2400" b="1" dirty="0"/>
            <a:t>Sense of Growth</a:t>
          </a:r>
          <a:endParaRPr lang="en-US" sz="2400" dirty="0"/>
        </a:p>
      </dgm:t>
    </dgm:pt>
    <dgm:pt modelId="{ED7FE860-7880-44BD-A781-37A9355606F5}" type="sibTrans" cxnId="{E6156966-E314-40A8-BF1E-F1EC54293A3B}">
      <dgm:prSet/>
      <dgm:spPr/>
      <dgm:t>
        <a:bodyPr/>
        <a:lstStyle/>
        <a:p>
          <a:endParaRPr lang="en-US" sz="3200"/>
        </a:p>
      </dgm:t>
    </dgm:pt>
    <dgm:pt modelId="{00F7C7A5-D110-47F4-A8FE-19E551C7D4C5}" type="parTrans" cxnId="{E6156966-E314-40A8-BF1E-F1EC54293A3B}">
      <dgm:prSet/>
      <dgm:spPr/>
      <dgm:t>
        <a:bodyPr/>
        <a:lstStyle/>
        <a:p>
          <a:endParaRPr lang="en-US" sz="3200"/>
        </a:p>
      </dgm:t>
    </dgm:pt>
    <dgm:pt modelId="{61A45D53-49B2-4C36-BE5B-6FB8BB674EE8}">
      <dgm:prSet custT="1"/>
      <dgm:spPr>
        <a:solidFill>
          <a:schemeClr val="accent3">
            <a:lumMod val="75000"/>
          </a:schemeClr>
        </a:solidFill>
      </dgm:spPr>
      <dgm:t>
        <a:bodyPr lIns="182880" tIns="182880" rIns="182880" bIns="182880" anchor="ctr"/>
        <a:lstStyle/>
        <a:p>
          <a:pPr algn="ctr">
            <a:lnSpc>
              <a:spcPct val="90000"/>
            </a:lnSpc>
            <a:spcAft>
              <a:spcPct val="35000"/>
            </a:spcAft>
          </a:pPr>
          <a:r>
            <a:rPr lang="en-US" sz="2400" b="1" dirty="0"/>
            <a:t>Sense of Belonging</a:t>
          </a:r>
          <a:endParaRPr lang="en-US" sz="2400" dirty="0"/>
        </a:p>
      </dgm:t>
    </dgm:pt>
    <dgm:pt modelId="{8A113A98-CB98-4350-8A0C-16ACFC08F185}" type="parTrans" cxnId="{5750EE68-1E89-4D07-81E7-C89037992ABD}">
      <dgm:prSet/>
      <dgm:spPr/>
      <dgm:t>
        <a:bodyPr/>
        <a:lstStyle/>
        <a:p>
          <a:endParaRPr lang="en-US" sz="3200"/>
        </a:p>
      </dgm:t>
    </dgm:pt>
    <dgm:pt modelId="{F5FCD296-4112-472F-83B7-FDC53CB3E53D}" type="sibTrans" cxnId="{5750EE68-1E89-4D07-81E7-C89037992ABD}">
      <dgm:prSet/>
      <dgm:spPr/>
      <dgm:t>
        <a:bodyPr/>
        <a:lstStyle/>
        <a:p>
          <a:endParaRPr lang="en-US" sz="3200"/>
        </a:p>
      </dgm:t>
    </dgm:pt>
    <dgm:pt modelId="{D2CACFE7-5548-4E03-A370-EC1CC98D0D81}">
      <dgm:prSet custT="1"/>
      <dgm:spPr>
        <a:solidFill>
          <a:srgbClr val="0770A3"/>
        </a:solidFill>
      </dgm:spPr>
      <dgm:t>
        <a:bodyPr lIns="182880" tIns="365760" rIns="182880" bIns="182880" anchor="ctr"/>
        <a:lstStyle/>
        <a:p>
          <a:pPr algn="l">
            <a:lnSpc>
              <a:spcPct val="90000"/>
            </a:lnSpc>
            <a:spcAft>
              <a:spcPts val="1200"/>
            </a:spcAft>
          </a:pPr>
          <a:r>
            <a:rPr lang="en-US" sz="2000" dirty="0"/>
            <a:t>Opportunities to practice.</a:t>
          </a:r>
        </a:p>
      </dgm:t>
    </dgm:pt>
    <dgm:pt modelId="{300B7062-9EB2-42D4-A1F2-71094803666B}" type="parTrans" cxnId="{8DBD5862-01E6-4494-BF1E-B91B2DA30D39}">
      <dgm:prSet/>
      <dgm:spPr/>
      <dgm:t>
        <a:bodyPr/>
        <a:lstStyle/>
        <a:p>
          <a:endParaRPr lang="en-US" sz="2000"/>
        </a:p>
      </dgm:t>
    </dgm:pt>
    <dgm:pt modelId="{ACD4D1C4-55C5-4FE6-AB24-DBC6425A306A}" type="sibTrans" cxnId="{8DBD5862-01E6-4494-BF1E-B91B2DA30D39}">
      <dgm:prSet/>
      <dgm:spPr/>
      <dgm:t>
        <a:bodyPr/>
        <a:lstStyle/>
        <a:p>
          <a:endParaRPr lang="en-US" sz="2000"/>
        </a:p>
      </dgm:t>
    </dgm:pt>
    <dgm:pt modelId="{FFC93C2D-CEA7-4DF2-9F1B-E3371A5171C7}">
      <dgm:prSet custT="1"/>
      <dgm:spPr>
        <a:solidFill>
          <a:srgbClr val="0770A3"/>
        </a:solidFill>
      </dgm:spPr>
      <dgm:t>
        <a:bodyPr lIns="182880" tIns="365760" rIns="182880" bIns="182880" anchor="ctr"/>
        <a:lstStyle/>
        <a:p>
          <a:pPr algn="l">
            <a:lnSpc>
              <a:spcPct val="100000"/>
            </a:lnSpc>
            <a:spcAft>
              <a:spcPts val="1200"/>
            </a:spcAft>
          </a:pPr>
          <a:r>
            <a:rPr lang="en-US" sz="2000" dirty="0"/>
            <a:t>Personalized feedback from instructor and peers.</a:t>
          </a:r>
        </a:p>
      </dgm:t>
    </dgm:pt>
    <dgm:pt modelId="{94801101-5DF2-40ED-BCC6-6E933AA0C765}" type="parTrans" cxnId="{F63F1433-BF2B-457C-B879-F4390113600B}">
      <dgm:prSet/>
      <dgm:spPr/>
      <dgm:t>
        <a:bodyPr/>
        <a:lstStyle/>
        <a:p>
          <a:endParaRPr lang="en-US" sz="2000"/>
        </a:p>
      </dgm:t>
    </dgm:pt>
    <dgm:pt modelId="{B55E9B2A-5B54-45D8-B661-016CD5C7EC8C}" type="sibTrans" cxnId="{F63F1433-BF2B-457C-B879-F4390113600B}">
      <dgm:prSet/>
      <dgm:spPr/>
      <dgm:t>
        <a:bodyPr/>
        <a:lstStyle/>
        <a:p>
          <a:endParaRPr lang="en-US" sz="2000"/>
        </a:p>
      </dgm:t>
    </dgm:pt>
    <dgm:pt modelId="{8A636444-315A-433D-AD24-C91D180DA8C2}">
      <dgm:prSet custT="1"/>
      <dgm:spPr>
        <a:solidFill>
          <a:srgbClr val="0770A3"/>
        </a:solidFill>
      </dgm:spPr>
      <dgm:t>
        <a:bodyPr lIns="182880" tIns="365760" rIns="182880" bIns="182880" anchor="ctr"/>
        <a:lstStyle/>
        <a:p>
          <a:pPr algn="l">
            <a:lnSpc>
              <a:spcPct val="90000"/>
            </a:lnSpc>
            <a:spcAft>
              <a:spcPts val="1200"/>
            </a:spcAft>
          </a:pPr>
          <a:r>
            <a:rPr lang="en-US" sz="2000" dirty="0"/>
            <a:t>Reflection on learning.</a:t>
          </a:r>
        </a:p>
      </dgm:t>
    </dgm:pt>
    <dgm:pt modelId="{97395C68-A58E-4ACE-B36F-3069A59A596E}" type="parTrans" cxnId="{D5F36526-3E79-4CC0-987C-4677322CCA30}">
      <dgm:prSet/>
      <dgm:spPr/>
      <dgm:t>
        <a:bodyPr/>
        <a:lstStyle/>
        <a:p>
          <a:endParaRPr lang="en-US" sz="2000"/>
        </a:p>
      </dgm:t>
    </dgm:pt>
    <dgm:pt modelId="{7FBF27E1-4C6C-400D-84E5-0E435B51F7DD}" type="sibTrans" cxnId="{D5F36526-3E79-4CC0-987C-4677322CCA30}">
      <dgm:prSet/>
      <dgm:spPr/>
      <dgm:t>
        <a:bodyPr/>
        <a:lstStyle/>
        <a:p>
          <a:endParaRPr lang="en-US" sz="2000"/>
        </a:p>
      </dgm:t>
    </dgm:pt>
    <dgm:pt modelId="{AFF46EDF-BC65-4482-A90C-E085BA63B437}">
      <dgm:prSet custT="1"/>
      <dgm:spPr>
        <a:solidFill>
          <a:srgbClr val="0770A3"/>
        </a:solidFill>
      </dgm:spPr>
      <dgm:t>
        <a:bodyPr lIns="182880" tIns="365760" rIns="182880" bIns="182880" anchor="ctr"/>
        <a:lstStyle/>
        <a:p>
          <a:pPr algn="l">
            <a:lnSpc>
              <a:spcPct val="90000"/>
            </a:lnSpc>
            <a:spcAft>
              <a:spcPts val="1200"/>
            </a:spcAft>
          </a:pPr>
          <a:r>
            <a:rPr lang="en-US" sz="2000" dirty="0"/>
            <a:t>Alternative grading structures.</a:t>
          </a:r>
        </a:p>
      </dgm:t>
    </dgm:pt>
    <dgm:pt modelId="{BCB53859-C524-4460-8C44-45DDFDDDBE27}" type="parTrans" cxnId="{E90EFF97-AF38-4031-83B8-828F6C902E36}">
      <dgm:prSet/>
      <dgm:spPr/>
      <dgm:t>
        <a:bodyPr/>
        <a:lstStyle/>
        <a:p>
          <a:endParaRPr lang="en-US" sz="2000"/>
        </a:p>
      </dgm:t>
    </dgm:pt>
    <dgm:pt modelId="{D681C07C-F02E-4E4C-8E8E-03CAC383F5FB}" type="sibTrans" cxnId="{E90EFF97-AF38-4031-83B8-828F6C902E36}">
      <dgm:prSet/>
      <dgm:spPr/>
      <dgm:t>
        <a:bodyPr/>
        <a:lstStyle/>
        <a:p>
          <a:endParaRPr lang="en-US" sz="2000"/>
        </a:p>
      </dgm:t>
    </dgm:pt>
    <dgm:pt modelId="{D73BA8F0-AB3E-427B-A5E1-10D31F7D883A}">
      <dgm:prSet custT="1"/>
      <dgm:spPr>
        <a:solidFill>
          <a:srgbClr val="0770A3"/>
        </a:solidFill>
      </dgm:spPr>
      <dgm:t>
        <a:bodyPr lIns="182880" tIns="365760" rIns="182880" bIns="182880" anchor="ctr"/>
        <a:lstStyle/>
        <a:p>
          <a:pPr algn="l">
            <a:lnSpc>
              <a:spcPct val="90000"/>
            </a:lnSpc>
            <a:spcAft>
              <a:spcPts val="1200"/>
            </a:spcAft>
          </a:pPr>
          <a:r>
            <a:rPr lang="en-US" sz="2000" dirty="0"/>
            <a:t>Making meaningful connections to educational, life, or career goals.</a:t>
          </a:r>
        </a:p>
      </dgm:t>
    </dgm:pt>
    <dgm:pt modelId="{7E376F38-F7C2-4FA5-8502-6A3EDC7074AF}" type="parTrans" cxnId="{AA876931-56AF-4892-8DFB-9B629765E4EF}">
      <dgm:prSet/>
      <dgm:spPr/>
      <dgm:t>
        <a:bodyPr/>
        <a:lstStyle/>
        <a:p>
          <a:endParaRPr lang="en-US"/>
        </a:p>
      </dgm:t>
    </dgm:pt>
    <dgm:pt modelId="{A53DA707-99A1-4D62-B064-37664BD85E2F}" type="sibTrans" cxnId="{AA876931-56AF-4892-8DFB-9B629765E4EF}">
      <dgm:prSet/>
      <dgm:spPr/>
      <dgm:t>
        <a:bodyPr/>
        <a:lstStyle/>
        <a:p>
          <a:endParaRPr lang="en-US"/>
        </a:p>
      </dgm:t>
    </dgm:pt>
    <dgm:pt modelId="{9331C7CD-23BD-4C2D-96CC-FD36BFA41594}">
      <dgm:prSet custT="1"/>
      <dgm:spPr>
        <a:solidFill>
          <a:schemeClr val="accent4">
            <a:lumMod val="7500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Student choice.</a:t>
          </a:r>
        </a:p>
      </dgm:t>
    </dgm:pt>
    <dgm:pt modelId="{431FD1B2-E0C5-4957-9C73-3DD3DBD13273}" type="sibTrans" cxnId="{A8AD9C86-B005-4B97-96D2-E431AE87C83F}">
      <dgm:prSet/>
      <dgm:spPr/>
      <dgm:t>
        <a:bodyPr/>
        <a:lstStyle/>
        <a:p>
          <a:endParaRPr lang="en-US"/>
        </a:p>
      </dgm:t>
    </dgm:pt>
    <dgm:pt modelId="{79F0B46D-F986-4738-804C-BBAE718CA86D}" type="parTrans" cxnId="{A8AD9C86-B005-4B97-96D2-E431AE87C83F}">
      <dgm:prSet/>
      <dgm:spPr/>
      <dgm:t>
        <a:bodyPr/>
        <a:lstStyle/>
        <a:p>
          <a:endParaRPr lang="en-US"/>
        </a:p>
      </dgm:t>
    </dgm:pt>
    <dgm:pt modelId="{2531EA6B-1521-4B0D-8441-C142209A2F08}">
      <dgm:prSet custT="1"/>
      <dgm:spPr>
        <a:solidFill>
          <a:schemeClr val="accent4">
            <a:lumMod val="75000"/>
          </a:schemeClr>
        </a:solidFill>
        <a:ln>
          <a:noFill/>
        </a:ln>
      </dgm:spPr>
      <dgm:t>
        <a:bodyPr tIns="365760"/>
        <a:lstStyle/>
        <a:p>
          <a:pPr algn="l">
            <a:lnSpc>
              <a:spcPct val="100000"/>
            </a:lnSpc>
            <a:spcAft>
              <a:spcPts val="1200"/>
            </a:spcAft>
          </a:pPr>
          <a:r>
            <a:rPr lang="en-US" sz="2000" dirty="0">
              <a:solidFill>
                <a:schemeClr val="bg1"/>
              </a:solidFill>
            </a:rPr>
            <a:t>Transparency in design.</a:t>
          </a:r>
        </a:p>
      </dgm:t>
    </dgm:pt>
    <dgm:pt modelId="{CD335D87-0EC6-471D-AEF7-276ECB603578}" type="parTrans" cxnId="{263D9D30-57EA-4357-A2BF-5F9F1EC870B8}">
      <dgm:prSet/>
      <dgm:spPr/>
      <dgm:t>
        <a:bodyPr/>
        <a:lstStyle/>
        <a:p>
          <a:endParaRPr lang="en-US"/>
        </a:p>
      </dgm:t>
    </dgm:pt>
    <dgm:pt modelId="{29EF805E-1DDE-45BC-B19C-332F05256C19}" type="sibTrans" cxnId="{263D9D30-57EA-4357-A2BF-5F9F1EC870B8}">
      <dgm:prSet/>
      <dgm:spPr/>
      <dgm:t>
        <a:bodyPr/>
        <a:lstStyle/>
        <a:p>
          <a:endParaRPr lang="en-US"/>
        </a:p>
      </dgm:t>
    </dgm:pt>
    <dgm:pt modelId="{0BE69F05-592A-44DE-BC09-631EA30077BD}">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Valuing differences.</a:t>
          </a:r>
        </a:p>
      </dgm:t>
    </dgm:pt>
    <dgm:pt modelId="{C6FEF16B-D808-462F-A916-D5798E11C1D4}" type="sibTrans" cxnId="{11C76373-21E6-476A-BB2B-C8240D17D656}">
      <dgm:prSet/>
      <dgm:spPr/>
      <dgm:t>
        <a:bodyPr/>
        <a:lstStyle/>
        <a:p>
          <a:endParaRPr lang="en-US" sz="3200"/>
        </a:p>
      </dgm:t>
    </dgm:pt>
    <dgm:pt modelId="{6BAE0ABA-5E41-48B4-AAF7-1B5198B8089D}" type="parTrans" cxnId="{11C76373-21E6-476A-BB2B-C8240D17D656}">
      <dgm:prSet/>
      <dgm:spPr/>
      <dgm:t>
        <a:bodyPr/>
        <a:lstStyle/>
        <a:p>
          <a:endParaRPr lang="en-US" sz="3200"/>
        </a:p>
      </dgm:t>
    </dgm:pt>
    <dgm:pt modelId="{30F8C49E-D258-4933-A24D-2EBC944BDAFF}">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Building relationships.</a:t>
          </a:r>
        </a:p>
      </dgm:t>
    </dgm:pt>
    <dgm:pt modelId="{D28AEC98-6389-4125-862E-2648FA5875F7}" type="sibTrans" cxnId="{78149B29-C4DC-4FC0-90F3-843DD82469DF}">
      <dgm:prSet/>
      <dgm:spPr/>
      <dgm:t>
        <a:bodyPr/>
        <a:lstStyle/>
        <a:p>
          <a:endParaRPr lang="en-US" sz="2000"/>
        </a:p>
      </dgm:t>
    </dgm:pt>
    <dgm:pt modelId="{A4AC9B26-B63C-4B04-A2E4-A966956F939D}" type="parTrans" cxnId="{78149B29-C4DC-4FC0-90F3-843DD82469DF}">
      <dgm:prSet/>
      <dgm:spPr/>
      <dgm:t>
        <a:bodyPr/>
        <a:lstStyle/>
        <a:p>
          <a:endParaRPr lang="en-US" sz="2000"/>
        </a:p>
      </dgm:t>
    </dgm:pt>
    <dgm:pt modelId="{CAFBEE9C-80F0-4206-923B-0CA6D223CDF7}">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Welcoming language.</a:t>
          </a:r>
        </a:p>
      </dgm:t>
    </dgm:pt>
    <dgm:pt modelId="{D4632882-EF84-4F4D-99FB-12B14D62D8A2}" type="sibTrans" cxnId="{26DC91C9-2991-4547-BBC1-44F358E4C2FC}">
      <dgm:prSet/>
      <dgm:spPr/>
      <dgm:t>
        <a:bodyPr/>
        <a:lstStyle/>
        <a:p>
          <a:endParaRPr lang="en-US" sz="3200"/>
        </a:p>
      </dgm:t>
    </dgm:pt>
    <dgm:pt modelId="{11D1D344-5380-4220-A647-B57385D16527}" type="parTrans" cxnId="{26DC91C9-2991-4547-BBC1-44F358E4C2FC}">
      <dgm:prSet/>
      <dgm:spPr/>
      <dgm:t>
        <a:bodyPr/>
        <a:lstStyle/>
        <a:p>
          <a:endParaRPr lang="en-US" sz="3200"/>
        </a:p>
      </dgm:t>
    </dgm:pt>
    <dgm:pt modelId="{ED9FB98B-765E-48C0-A6CF-05FB0B368B35}">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Identifying bias.</a:t>
          </a:r>
        </a:p>
      </dgm:t>
    </dgm:pt>
    <dgm:pt modelId="{B10E1666-D817-4987-9E2B-D5CFA0B25F74}" type="sibTrans" cxnId="{FC50C9B0-E737-4C22-A1C9-8845E60790ED}">
      <dgm:prSet/>
      <dgm:spPr/>
      <dgm:t>
        <a:bodyPr/>
        <a:lstStyle/>
        <a:p>
          <a:endParaRPr lang="en-US" sz="3200"/>
        </a:p>
      </dgm:t>
    </dgm:pt>
    <dgm:pt modelId="{37A4B4EE-AEDB-43A1-9D95-5179919A845E}" type="parTrans" cxnId="{FC50C9B0-E737-4C22-A1C9-8845E60790ED}">
      <dgm:prSet/>
      <dgm:spPr/>
      <dgm:t>
        <a:bodyPr/>
        <a:lstStyle/>
        <a:p>
          <a:endParaRPr lang="en-US" sz="3200"/>
        </a:p>
      </dgm:t>
    </dgm:pt>
    <dgm:pt modelId="{1AAC129E-0499-4A14-A933-DB815ACBCD70}">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Representative images and content.</a:t>
          </a:r>
        </a:p>
      </dgm:t>
    </dgm:pt>
    <dgm:pt modelId="{62EBB6E6-677F-4D2A-A2B4-536339351558}" type="sibTrans" cxnId="{3FB3A599-A550-4839-838E-4A8C994D28B9}">
      <dgm:prSet/>
      <dgm:spPr/>
      <dgm:t>
        <a:bodyPr/>
        <a:lstStyle/>
        <a:p>
          <a:endParaRPr lang="en-US" sz="3200"/>
        </a:p>
      </dgm:t>
    </dgm:pt>
    <dgm:pt modelId="{BE865CA0-9853-4259-9C5E-84711B064EEC}" type="parTrans" cxnId="{3FB3A599-A550-4839-838E-4A8C994D28B9}">
      <dgm:prSet/>
      <dgm:spPr/>
      <dgm:t>
        <a:bodyPr/>
        <a:lstStyle/>
        <a:p>
          <a:endParaRPr lang="en-US" sz="3200"/>
        </a:p>
      </dgm:t>
    </dgm:pt>
    <dgm:pt modelId="{E7348CFA-0E0D-48FE-8D51-23975B1F4568}">
      <dgm:prSet custT="1"/>
      <dgm:spPr>
        <a:solidFill>
          <a:schemeClr val="accent3">
            <a:lumMod val="75000"/>
          </a:schemeClr>
        </a:solidFill>
      </dgm:spPr>
      <dgm:t>
        <a:bodyPr lIns="182880" tIns="182880" rIns="182880" bIns="182880" anchor="ctr"/>
        <a:lstStyle/>
        <a:p>
          <a:pPr algn="l">
            <a:lnSpc>
              <a:spcPct val="100000"/>
            </a:lnSpc>
            <a:spcAft>
              <a:spcPts val="1200"/>
            </a:spcAft>
          </a:pPr>
          <a:r>
            <a:rPr lang="en-US" sz="2000" dirty="0"/>
            <a:t>Support and well-being resources.</a:t>
          </a:r>
        </a:p>
      </dgm:t>
    </dgm:pt>
    <dgm:pt modelId="{14D5F4F6-7735-4AD8-8DA4-1FFF0DC78D3D}" type="sibTrans" cxnId="{17376FE7-8531-4076-B535-5BF068911444}">
      <dgm:prSet/>
      <dgm:spPr/>
      <dgm:t>
        <a:bodyPr/>
        <a:lstStyle/>
        <a:p>
          <a:endParaRPr lang="en-US" sz="2000"/>
        </a:p>
      </dgm:t>
    </dgm:pt>
    <dgm:pt modelId="{00665292-4B6D-40BA-A2B4-62D4740A5EBC}" type="parTrans" cxnId="{17376FE7-8531-4076-B535-5BF068911444}">
      <dgm:prSet/>
      <dgm:spPr/>
      <dgm:t>
        <a:bodyPr/>
        <a:lstStyle/>
        <a:p>
          <a:endParaRPr lang="en-US" sz="2000"/>
        </a:p>
      </dgm:t>
    </dgm:pt>
    <dgm:pt modelId="{54EBFC24-5C23-4DCB-8EE8-700DCF6A7B82}" type="pres">
      <dgm:prSet presAssocID="{8ADF34E7-B6F0-4B87-976B-E5EEABB7876D}" presName="Name0" presStyleCnt="0">
        <dgm:presLayoutVars>
          <dgm:dir/>
          <dgm:resizeHandles val="exact"/>
        </dgm:presLayoutVars>
      </dgm:prSet>
      <dgm:spPr/>
    </dgm:pt>
    <dgm:pt modelId="{9A0C407D-0F9E-4540-AA5E-4E42C428A076}" type="pres">
      <dgm:prSet presAssocID="{8ADF34E7-B6F0-4B87-976B-E5EEABB7876D}" presName="fgShape" presStyleLbl="fgShp" presStyleIdx="0" presStyleCnt="1"/>
      <dgm:spPr>
        <a:noFill/>
        <a:ln>
          <a:noFill/>
        </a:ln>
      </dgm:spPr>
    </dgm:pt>
    <dgm:pt modelId="{E285300D-A859-43DF-BE7C-1216D4B6B217}" type="pres">
      <dgm:prSet presAssocID="{8ADF34E7-B6F0-4B87-976B-E5EEABB7876D}" presName="linComp" presStyleCnt="0"/>
      <dgm:spPr/>
    </dgm:pt>
    <dgm:pt modelId="{595E3D83-A134-4678-87EC-8D78BB272CB4}" type="pres">
      <dgm:prSet presAssocID="{B087835E-EB08-41B2-9D5F-650A1004AEBB}" presName="compNode" presStyleCnt="0"/>
      <dgm:spPr/>
    </dgm:pt>
    <dgm:pt modelId="{F96B72DA-9E5B-4FBD-9BAC-99B69A174794}" type="pres">
      <dgm:prSet presAssocID="{B087835E-EB08-41B2-9D5F-650A1004AEBB}" presName="bkgdShape" presStyleLbl="node1" presStyleIdx="0" presStyleCnt="3"/>
      <dgm:spPr/>
    </dgm:pt>
    <dgm:pt modelId="{22FEE1B0-FB3A-4EFD-9E0B-4037237B91C2}" type="pres">
      <dgm:prSet presAssocID="{B087835E-EB08-41B2-9D5F-650A1004AEBB}" presName="nodeTx" presStyleLbl="node1" presStyleIdx="0" presStyleCnt="3">
        <dgm:presLayoutVars>
          <dgm:bulletEnabled val="1"/>
        </dgm:presLayoutVars>
      </dgm:prSet>
      <dgm:spPr/>
    </dgm:pt>
    <dgm:pt modelId="{9543880C-41FC-4AB2-8C38-63EA9D9ADEEB}" type="pres">
      <dgm:prSet presAssocID="{B087835E-EB08-41B2-9D5F-650A1004AEBB}" presName="invisiNode" presStyleLbl="node1" presStyleIdx="0" presStyleCnt="3"/>
      <dgm:spPr/>
    </dgm:pt>
    <dgm:pt modelId="{4921F115-B697-4818-97EF-F42BD8C4C371}" type="pres">
      <dgm:prSet presAssocID="{B087835E-EB08-41B2-9D5F-650A1004AEBB}" presName="imagNode" presStyleLbl="fgImgPlace1" presStyleIdx="0" presStyleCnt="3" custScaleX="57649" custScaleY="57649" custLinFactNeighborY="-2455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eaf"/>
        </a:ext>
      </dgm:extLst>
    </dgm:pt>
    <dgm:pt modelId="{7DC81104-D57B-49CA-85CB-C7887D542081}" type="pres">
      <dgm:prSet presAssocID="{ED7FE860-7880-44BD-A781-37A9355606F5}" presName="sibTrans" presStyleLbl="sibTrans2D1" presStyleIdx="0" presStyleCnt="0"/>
      <dgm:spPr/>
    </dgm:pt>
    <dgm:pt modelId="{1715EF99-110D-4642-B626-F6434ED4EA7E}" type="pres">
      <dgm:prSet presAssocID="{61A45D53-49B2-4C36-BE5B-6FB8BB674EE8}" presName="compNode" presStyleCnt="0"/>
      <dgm:spPr/>
    </dgm:pt>
    <dgm:pt modelId="{3B8AD9F5-5347-446A-A104-9EA07D964A78}" type="pres">
      <dgm:prSet presAssocID="{61A45D53-49B2-4C36-BE5B-6FB8BB674EE8}" presName="bkgdShape" presStyleLbl="node1" presStyleIdx="1" presStyleCnt="3"/>
      <dgm:spPr/>
    </dgm:pt>
    <dgm:pt modelId="{9A38504B-BE92-4484-A6B9-20126519183F}" type="pres">
      <dgm:prSet presAssocID="{61A45D53-49B2-4C36-BE5B-6FB8BB674EE8}" presName="nodeTx" presStyleLbl="node1" presStyleIdx="1" presStyleCnt="3">
        <dgm:presLayoutVars>
          <dgm:bulletEnabled val="1"/>
        </dgm:presLayoutVars>
      </dgm:prSet>
      <dgm:spPr/>
    </dgm:pt>
    <dgm:pt modelId="{0B7975C9-B712-47DF-8302-52A7E6F89CE1}" type="pres">
      <dgm:prSet presAssocID="{61A45D53-49B2-4C36-BE5B-6FB8BB674EE8}" presName="invisiNode" presStyleLbl="node1" presStyleIdx="1" presStyleCnt="3"/>
      <dgm:spPr/>
    </dgm:pt>
    <dgm:pt modelId="{A2041FA5-7B7D-483E-B7ED-6024408D7E1D}" type="pres">
      <dgm:prSet presAssocID="{61A45D53-49B2-4C36-BE5B-6FB8BB674EE8}" presName="imagNode" presStyleLbl="fgImgPlace1" presStyleIdx="1" presStyleCnt="3" custScaleX="57649" custScaleY="57649" custLinFactNeighborY="-2455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art"/>
        </a:ext>
      </dgm:extLst>
    </dgm:pt>
    <dgm:pt modelId="{8A9DCE5B-26E2-4A19-B31A-84183122DFEB}" type="pres">
      <dgm:prSet presAssocID="{F5FCD296-4112-472F-83B7-FDC53CB3E53D}" presName="sibTrans" presStyleLbl="sibTrans2D1" presStyleIdx="0" presStyleCnt="0"/>
      <dgm:spPr/>
    </dgm:pt>
    <dgm:pt modelId="{E9774A09-DC14-4AF6-A7CC-7E845C18F6E0}" type="pres">
      <dgm:prSet presAssocID="{25B11953-36B7-4878-A9DC-F355FC97F32C}" presName="compNode" presStyleCnt="0"/>
      <dgm:spPr/>
    </dgm:pt>
    <dgm:pt modelId="{B10802FF-8A5D-4EBA-8EAE-87196BD05C2B}" type="pres">
      <dgm:prSet presAssocID="{25B11953-36B7-4878-A9DC-F355FC97F32C}" presName="bkgdShape" presStyleLbl="node1" presStyleIdx="2" presStyleCnt="3" custLinFactNeighborX="1184"/>
      <dgm:spPr/>
    </dgm:pt>
    <dgm:pt modelId="{B49955C8-5A35-4CD6-A864-5205FAA342BC}" type="pres">
      <dgm:prSet presAssocID="{25B11953-36B7-4878-A9DC-F355FC97F32C}" presName="nodeTx" presStyleLbl="node1" presStyleIdx="2" presStyleCnt="3">
        <dgm:presLayoutVars>
          <dgm:bulletEnabled val="1"/>
        </dgm:presLayoutVars>
      </dgm:prSet>
      <dgm:spPr/>
    </dgm:pt>
    <dgm:pt modelId="{FE820186-A7D8-4B6A-AFF7-6668D91B1DDF}" type="pres">
      <dgm:prSet presAssocID="{25B11953-36B7-4878-A9DC-F355FC97F32C}" presName="invisiNode" presStyleLbl="node1" presStyleIdx="2" presStyleCnt="3"/>
      <dgm:spPr/>
    </dgm:pt>
    <dgm:pt modelId="{704B845D-6713-4E99-AEC0-CBF183BB758F}" type="pres">
      <dgm:prSet presAssocID="{25B11953-36B7-4878-A9DC-F355FC97F32C}" presName="imagNode" presStyleLbl="fgImgPlace1" presStyleIdx="2" presStyleCnt="3" custScaleX="57649" custScaleY="57649" custLinFactNeighborY="-2455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rk In Road"/>
        </a:ext>
      </dgm:extLst>
    </dgm:pt>
  </dgm:ptLst>
  <dgm:cxnLst>
    <dgm:cxn modelId="{BCB0BF02-E6CC-4EC3-B7F5-615344DFFA99}" type="presOf" srcId="{E7348CFA-0E0D-48FE-8D51-23975B1F4568}" destId="{3B8AD9F5-5347-446A-A104-9EA07D964A78}" srcOrd="0" destOrd="6" presId="urn:microsoft.com/office/officeart/2005/8/layout/hList7"/>
    <dgm:cxn modelId="{99637B0F-DB66-4694-BB1E-53923BC54198}" type="presOf" srcId="{ED9FB98B-765E-48C0-A6CF-05FB0B368B35}" destId="{3B8AD9F5-5347-446A-A104-9EA07D964A78}" srcOrd="0" destOrd="4" presId="urn:microsoft.com/office/officeart/2005/8/layout/hList7"/>
    <dgm:cxn modelId="{09815918-C80C-4824-BE89-D766A89B4E93}" srcId="{25B11953-36B7-4878-A9DC-F355FC97F32C}" destId="{00122743-9FE9-4FD3-A05F-DEC93BFBADE6}" srcOrd="1" destOrd="0" parTransId="{35C7EA00-02CC-4C1B-B075-9FC61AE1C499}" sibTransId="{3BC74DA3-FBFD-45BF-9599-DB99B4D21516}"/>
    <dgm:cxn modelId="{B48CC324-2C28-460E-B8F0-9C54ACC004FB}" type="presOf" srcId="{ED9FB98B-765E-48C0-A6CF-05FB0B368B35}" destId="{9A38504B-BE92-4484-A6B9-20126519183F}" srcOrd="1" destOrd="4" presId="urn:microsoft.com/office/officeart/2005/8/layout/hList7"/>
    <dgm:cxn modelId="{B73D5225-6B78-4F1E-A452-383F6107C655}" type="presOf" srcId="{D2CACFE7-5548-4E03-A370-EC1CC98D0D81}" destId="{F96B72DA-9E5B-4FBD-9BAC-99B69A174794}" srcOrd="0" destOrd="1" presId="urn:microsoft.com/office/officeart/2005/8/layout/hList7"/>
    <dgm:cxn modelId="{D5F36526-3E79-4CC0-987C-4677322CCA30}" srcId="{B087835E-EB08-41B2-9D5F-650A1004AEBB}" destId="{8A636444-315A-433D-AD24-C91D180DA8C2}" srcOrd="2" destOrd="0" parTransId="{97395C68-A58E-4ACE-B36F-3069A59A596E}" sibTransId="{7FBF27E1-4C6C-400D-84E5-0E435B51F7DD}"/>
    <dgm:cxn modelId="{78149B29-C4DC-4FC0-90F3-843DD82469DF}" srcId="{61A45D53-49B2-4C36-BE5B-6FB8BB674EE8}" destId="{30F8C49E-D258-4933-A24D-2EBC944BDAFF}" srcOrd="1" destOrd="0" parTransId="{A4AC9B26-B63C-4B04-A2E4-A966956F939D}" sibTransId="{D28AEC98-6389-4125-862E-2648FA5875F7}"/>
    <dgm:cxn modelId="{FDE3942F-27BF-420B-AB95-E7C79D747FA4}" type="presOf" srcId="{0BE69F05-592A-44DE-BC09-631EA30077BD}" destId="{3B8AD9F5-5347-446A-A104-9EA07D964A78}" srcOrd="0" destOrd="1" presId="urn:microsoft.com/office/officeart/2005/8/layout/hList7"/>
    <dgm:cxn modelId="{263D9D30-57EA-4357-A2BF-5F9F1EC870B8}" srcId="{25B11953-36B7-4878-A9DC-F355FC97F32C}" destId="{2531EA6B-1521-4B0D-8441-C142209A2F08}" srcOrd="3" destOrd="0" parTransId="{CD335D87-0EC6-471D-AEF7-276ECB603578}" sibTransId="{29EF805E-1DDE-45BC-B19C-332F05256C19}"/>
    <dgm:cxn modelId="{AA876931-56AF-4892-8DFB-9B629765E4EF}" srcId="{B087835E-EB08-41B2-9D5F-650A1004AEBB}" destId="{D73BA8F0-AB3E-427B-A5E1-10D31F7D883A}" srcOrd="3" destOrd="0" parTransId="{7E376F38-F7C2-4FA5-8502-6A3EDC7074AF}" sibTransId="{A53DA707-99A1-4D62-B064-37664BD85E2F}"/>
    <dgm:cxn modelId="{F63F1433-BF2B-457C-B879-F4390113600B}" srcId="{B087835E-EB08-41B2-9D5F-650A1004AEBB}" destId="{FFC93C2D-CEA7-4DF2-9F1B-E3371A5171C7}" srcOrd="1" destOrd="0" parTransId="{94801101-5DF2-40ED-BCC6-6E933AA0C765}" sibTransId="{B55E9B2A-5B54-45D8-B661-016CD5C7EC8C}"/>
    <dgm:cxn modelId="{1F826135-1D25-4CCA-9AD6-D7256C860B45}" type="presOf" srcId="{8A636444-315A-433D-AD24-C91D180DA8C2}" destId="{F96B72DA-9E5B-4FBD-9BAC-99B69A174794}" srcOrd="0" destOrd="3" presId="urn:microsoft.com/office/officeart/2005/8/layout/hList7"/>
    <dgm:cxn modelId="{8C499D37-E3E9-4B4C-BD60-466A5EAF66C7}" type="presOf" srcId="{9331C7CD-23BD-4C2D-96CC-FD36BFA41594}" destId="{B49955C8-5A35-4CD6-A864-5205FAA342BC}" srcOrd="1" destOrd="3" presId="urn:microsoft.com/office/officeart/2005/8/layout/hList7"/>
    <dgm:cxn modelId="{C4CF0839-AA16-41C5-9465-8D423F33618A}" srcId="{25B11953-36B7-4878-A9DC-F355FC97F32C}" destId="{EDCAF229-26B8-4DA2-B5D8-6A77099D4D7C}" srcOrd="0" destOrd="0" parTransId="{A20C3C3A-E2AB-4DA4-9113-5BBC309E2E8F}" sibTransId="{EC28CBE2-097E-4444-B103-CDB403C25180}"/>
    <dgm:cxn modelId="{3142953C-E9B7-4AE2-BA02-CBF7D11B03EA}" type="presOf" srcId="{ED7FE860-7880-44BD-A781-37A9355606F5}" destId="{7DC81104-D57B-49CA-85CB-C7887D542081}" srcOrd="0" destOrd="0" presId="urn:microsoft.com/office/officeart/2005/8/layout/hList7"/>
    <dgm:cxn modelId="{3282A15E-BE8A-47D6-AE83-6ECE3DD61AB0}" type="presOf" srcId="{00122743-9FE9-4FD3-A05F-DEC93BFBADE6}" destId="{B10802FF-8A5D-4EBA-8EAE-87196BD05C2B}" srcOrd="0" destOrd="2" presId="urn:microsoft.com/office/officeart/2005/8/layout/hList7"/>
    <dgm:cxn modelId="{8DBD5862-01E6-4494-BF1E-B91B2DA30D39}" srcId="{B087835E-EB08-41B2-9D5F-650A1004AEBB}" destId="{D2CACFE7-5548-4E03-A370-EC1CC98D0D81}" srcOrd="0" destOrd="0" parTransId="{300B7062-9EB2-42D4-A1F2-71094803666B}" sibTransId="{ACD4D1C4-55C5-4FE6-AB24-DBC6425A306A}"/>
    <dgm:cxn modelId="{C1ACAA62-A3E9-471B-BA76-8DFA14EE50BF}" type="presOf" srcId="{1AAC129E-0499-4A14-A933-DB815ACBCD70}" destId="{9A38504B-BE92-4484-A6B9-20126519183F}" srcOrd="1" destOrd="5" presId="urn:microsoft.com/office/officeart/2005/8/layout/hList7"/>
    <dgm:cxn modelId="{EB1EFC65-8BD0-4703-A585-48DEC8A0E05E}" type="presOf" srcId="{25B11953-36B7-4878-A9DC-F355FC97F32C}" destId="{B10802FF-8A5D-4EBA-8EAE-87196BD05C2B}" srcOrd="0" destOrd="0" presId="urn:microsoft.com/office/officeart/2005/8/layout/hList7"/>
    <dgm:cxn modelId="{99F36246-20E7-4AFD-8508-DE029F6A3275}" type="presOf" srcId="{8BF373CE-0BD6-4C23-A06E-D62DE5EC5BC1}" destId="{B49955C8-5A35-4CD6-A864-5205FAA342BC}" srcOrd="1" destOrd="5" presId="urn:microsoft.com/office/officeart/2005/8/layout/hList7"/>
    <dgm:cxn modelId="{22474866-CEB0-4512-B86D-3236EFDC78A5}" type="presOf" srcId="{8BF373CE-0BD6-4C23-A06E-D62DE5EC5BC1}" destId="{B10802FF-8A5D-4EBA-8EAE-87196BD05C2B}" srcOrd="0" destOrd="5" presId="urn:microsoft.com/office/officeart/2005/8/layout/hList7"/>
    <dgm:cxn modelId="{E6156966-E314-40A8-BF1E-F1EC54293A3B}" srcId="{8ADF34E7-B6F0-4B87-976B-E5EEABB7876D}" destId="{B087835E-EB08-41B2-9D5F-650A1004AEBB}" srcOrd="0" destOrd="0" parTransId="{00F7C7A5-D110-47F4-A8FE-19E551C7D4C5}" sibTransId="{ED7FE860-7880-44BD-A781-37A9355606F5}"/>
    <dgm:cxn modelId="{FC6C0B48-F23E-410C-BD13-7AB6C42D5E03}" type="presOf" srcId="{61A45D53-49B2-4C36-BE5B-6FB8BB674EE8}" destId="{9A38504B-BE92-4484-A6B9-20126519183F}" srcOrd="1" destOrd="0" presId="urn:microsoft.com/office/officeart/2005/8/layout/hList7"/>
    <dgm:cxn modelId="{5750EE68-1E89-4D07-81E7-C89037992ABD}" srcId="{8ADF34E7-B6F0-4B87-976B-E5EEABB7876D}" destId="{61A45D53-49B2-4C36-BE5B-6FB8BB674EE8}" srcOrd="1" destOrd="0" parTransId="{8A113A98-CB98-4350-8A0C-16ACFC08F185}" sibTransId="{F5FCD296-4112-472F-83B7-FDC53CB3E53D}"/>
    <dgm:cxn modelId="{25C9BE4A-BC34-4969-B500-E4FB5EAA707F}" type="presOf" srcId="{D2CACFE7-5548-4E03-A370-EC1CC98D0D81}" destId="{22FEE1B0-FB3A-4EFD-9E0B-4037237B91C2}" srcOrd="1" destOrd="1" presId="urn:microsoft.com/office/officeart/2005/8/layout/hList7"/>
    <dgm:cxn modelId="{6E8AEC4B-586D-4812-87DA-5F40A9E4CC37}" type="presOf" srcId="{FFC93C2D-CEA7-4DF2-9F1B-E3371A5171C7}" destId="{22FEE1B0-FB3A-4EFD-9E0B-4037237B91C2}" srcOrd="1" destOrd="2" presId="urn:microsoft.com/office/officeart/2005/8/layout/hList7"/>
    <dgm:cxn modelId="{5330856D-3502-4933-8B2F-8C2C6B46E63E}" type="presOf" srcId="{2531EA6B-1521-4B0D-8441-C142209A2F08}" destId="{B10802FF-8A5D-4EBA-8EAE-87196BD05C2B}" srcOrd="0" destOrd="4" presId="urn:microsoft.com/office/officeart/2005/8/layout/hList7"/>
    <dgm:cxn modelId="{8AD27070-95C0-4ADC-BD24-1907F8A539A7}" type="presOf" srcId="{CAFBEE9C-80F0-4206-923B-0CA6D223CDF7}" destId="{3B8AD9F5-5347-446A-A104-9EA07D964A78}" srcOrd="0" destOrd="3" presId="urn:microsoft.com/office/officeart/2005/8/layout/hList7"/>
    <dgm:cxn modelId="{B0390751-2638-4D2F-88BA-4E180AEF34C8}" type="presOf" srcId="{8ADF34E7-B6F0-4B87-976B-E5EEABB7876D}" destId="{54EBFC24-5C23-4DCB-8EE8-700DCF6A7B82}" srcOrd="0" destOrd="0" presId="urn:microsoft.com/office/officeart/2005/8/layout/hList7"/>
    <dgm:cxn modelId="{11C76373-21E6-476A-BB2B-C8240D17D656}" srcId="{61A45D53-49B2-4C36-BE5B-6FB8BB674EE8}" destId="{0BE69F05-592A-44DE-BC09-631EA30077BD}" srcOrd="0" destOrd="0" parTransId="{6BAE0ABA-5E41-48B4-AAF7-1B5198B8089D}" sibTransId="{C6FEF16B-D808-462F-A916-D5798E11C1D4}"/>
    <dgm:cxn modelId="{B442A275-3FA8-451A-874D-DAECFB7212E0}" type="presOf" srcId="{E7348CFA-0E0D-48FE-8D51-23975B1F4568}" destId="{9A38504B-BE92-4484-A6B9-20126519183F}" srcOrd="1" destOrd="6" presId="urn:microsoft.com/office/officeart/2005/8/layout/hList7"/>
    <dgm:cxn modelId="{9303D375-FCFB-42ED-AB5E-EB030B0BA0B6}" type="presOf" srcId="{8A636444-315A-433D-AD24-C91D180DA8C2}" destId="{22FEE1B0-FB3A-4EFD-9E0B-4037237B91C2}" srcOrd="1" destOrd="3" presId="urn:microsoft.com/office/officeart/2005/8/layout/hList7"/>
    <dgm:cxn modelId="{CC75E65A-755B-4069-88AA-5DDB420911EF}" type="presOf" srcId="{EDCAF229-26B8-4DA2-B5D8-6A77099D4D7C}" destId="{B49955C8-5A35-4CD6-A864-5205FAA342BC}" srcOrd="1" destOrd="1" presId="urn:microsoft.com/office/officeart/2005/8/layout/hList7"/>
    <dgm:cxn modelId="{7C9D087F-03C0-4067-9EC5-EBDA096CD1AD}" type="presOf" srcId="{B087835E-EB08-41B2-9D5F-650A1004AEBB}" destId="{22FEE1B0-FB3A-4EFD-9E0B-4037237B91C2}" srcOrd="1" destOrd="0" presId="urn:microsoft.com/office/officeart/2005/8/layout/hList7"/>
    <dgm:cxn modelId="{6F6CB982-6706-4DC3-A414-6E3002F9EEE7}" type="presOf" srcId="{00122743-9FE9-4FD3-A05F-DEC93BFBADE6}" destId="{B49955C8-5A35-4CD6-A864-5205FAA342BC}" srcOrd="1" destOrd="2" presId="urn:microsoft.com/office/officeart/2005/8/layout/hList7"/>
    <dgm:cxn modelId="{A8AD9C86-B005-4B97-96D2-E431AE87C83F}" srcId="{25B11953-36B7-4878-A9DC-F355FC97F32C}" destId="{9331C7CD-23BD-4C2D-96CC-FD36BFA41594}" srcOrd="2" destOrd="0" parTransId="{79F0B46D-F986-4738-804C-BBAE718CA86D}" sibTransId="{431FD1B2-E0C5-4957-9C73-3DD3DBD13273}"/>
    <dgm:cxn modelId="{05283794-95B6-4AE7-B8E5-2FBD51A315D2}" type="presOf" srcId="{CAFBEE9C-80F0-4206-923B-0CA6D223CDF7}" destId="{9A38504B-BE92-4484-A6B9-20126519183F}" srcOrd="1" destOrd="3" presId="urn:microsoft.com/office/officeart/2005/8/layout/hList7"/>
    <dgm:cxn modelId="{CDB5D996-807F-42FA-91A0-C2C83BEDABA8}" srcId="{25B11953-36B7-4878-A9DC-F355FC97F32C}" destId="{8BF373CE-0BD6-4C23-A06E-D62DE5EC5BC1}" srcOrd="4" destOrd="0" parTransId="{D2B8C86E-61AE-4FDD-A1B1-C6E3343C1318}" sibTransId="{3DC24849-A7E6-4FF6-8C4A-D3D34EF9C714}"/>
    <dgm:cxn modelId="{E90EFF97-AF38-4031-83B8-828F6C902E36}" srcId="{B087835E-EB08-41B2-9D5F-650A1004AEBB}" destId="{AFF46EDF-BC65-4482-A90C-E085BA63B437}" srcOrd="4" destOrd="0" parTransId="{BCB53859-C524-4460-8C44-45DDFDDDBE27}" sibTransId="{D681C07C-F02E-4E4C-8E8E-03CAC383F5FB}"/>
    <dgm:cxn modelId="{3FB3A599-A550-4839-838E-4A8C994D28B9}" srcId="{61A45D53-49B2-4C36-BE5B-6FB8BB674EE8}" destId="{1AAC129E-0499-4A14-A933-DB815ACBCD70}" srcOrd="4" destOrd="0" parTransId="{BE865CA0-9853-4259-9C5E-84711B064EEC}" sibTransId="{62EBB6E6-677F-4D2A-A2B4-536339351558}"/>
    <dgm:cxn modelId="{11B4AB99-A991-49D2-B779-FB6407C535AD}" type="presOf" srcId="{30F8C49E-D258-4933-A24D-2EBC944BDAFF}" destId="{3B8AD9F5-5347-446A-A104-9EA07D964A78}" srcOrd="0" destOrd="2" presId="urn:microsoft.com/office/officeart/2005/8/layout/hList7"/>
    <dgm:cxn modelId="{16F8C599-6ED7-426C-A780-DE6D9286D4DA}" type="presOf" srcId="{D73BA8F0-AB3E-427B-A5E1-10D31F7D883A}" destId="{F96B72DA-9E5B-4FBD-9BAC-99B69A174794}" srcOrd="0" destOrd="4" presId="urn:microsoft.com/office/officeart/2005/8/layout/hList7"/>
    <dgm:cxn modelId="{ECAC73A7-0FA8-44E8-9675-8256F5A9E784}" type="presOf" srcId="{D73BA8F0-AB3E-427B-A5E1-10D31F7D883A}" destId="{22FEE1B0-FB3A-4EFD-9E0B-4037237B91C2}" srcOrd="1" destOrd="4" presId="urn:microsoft.com/office/officeart/2005/8/layout/hList7"/>
    <dgm:cxn modelId="{771C52AA-9D39-45BF-8EA9-5B007481CB18}" type="presOf" srcId="{EDCAF229-26B8-4DA2-B5D8-6A77099D4D7C}" destId="{B10802FF-8A5D-4EBA-8EAE-87196BD05C2B}" srcOrd="0" destOrd="1" presId="urn:microsoft.com/office/officeart/2005/8/layout/hList7"/>
    <dgm:cxn modelId="{FC50C9B0-E737-4C22-A1C9-8845E60790ED}" srcId="{61A45D53-49B2-4C36-BE5B-6FB8BB674EE8}" destId="{ED9FB98B-765E-48C0-A6CF-05FB0B368B35}" srcOrd="3" destOrd="0" parTransId="{37A4B4EE-AEDB-43A1-9D95-5179919A845E}" sibTransId="{B10E1666-D817-4987-9E2B-D5CFA0B25F74}"/>
    <dgm:cxn modelId="{FAEF6BB1-5C4C-4813-A74C-669743FC27D4}" type="presOf" srcId="{30F8C49E-D258-4933-A24D-2EBC944BDAFF}" destId="{9A38504B-BE92-4484-A6B9-20126519183F}" srcOrd="1" destOrd="2" presId="urn:microsoft.com/office/officeart/2005/8/layout/hList7"/>
    <dgm:cxn modelId="{B8065BC9-F63D-41E7-98CB-DB59AFBB3FF6}" type="presOf" srcId="{F5FCD296-4112-472F-83B7-FDC53CB3E53D}" destId="{8A9DCE5B-26E2-4A19-B31A-84183122DFEB}" srcOrd="0" destOrd="0" presId="urn:microsoft.com/office/officeart/2005/8/layout/hList7"/>
    <dgm:cxn modelId="{26DC91C9-2991-4547-BBC1-44F358E4C2FC}" srcId="{61A45D53-49B2-4C36-BE5B-6FB8BB674EE8}" destId="{CAFBEE9C-80F0-4206-923B-0CA6D223CDF7}" srcOrd="2" destOrd="0" parTransId="{11D1D344-5380-4220-A647-B57385D16527}" sibTransId="{D4632882-EF84-4F4D-99FB-12B14D62D8A2}"/>
    <dgm:cxn modelId="{996439CA-0DFD-4F63-9B73-28DE1A06385D}" type="presOf" srcId="{1AAC129E-0499-4A14-A933-DB815ACBCD70}" destId="{3B8AD9F5-5347-446A-A104-9EA07D964A78}" srcOrd="0" destOrd="5" presId="urn:microsoft.com/office/officeart/2005/8/layout/hList7"/>
    <dgm:cxn modelId="{8FDADACA-C0DC-4389-A829-99472BFA5012}" type="presOf" srcId="{FFC93C2D-CEA7-4DF2-9F1B-E3371A5171C7}" destId="{F96B72DA-9E5B-4FBD-9BAC-99B69A174794}" srcOrd="0" destOrd="2" presId="urn:microsoft.com/office/officeart/2005/8/layout/hList7"/>
    <dgm:cxn modelId="{331F5CDD-352C-4E21-ABD1-6973E3079956}" type="presOf" srcId="{9331C7CD-23BD-4C2D-96CC-FD36BFA41594}" destId="{B10802FF-8A5D-4EBA-8EAE-87196BD05C2B}" srcOrd="0" destOrd="3" presId="urn:microsoft.com/office/officeart/2005/8/layout/hList7"/>
    <dgm:cxn modelId="{4BB54ADF-9BCF-40F4-988D-4AD21456EA12}" type="presOf" srcId="{0BE69F05-592A-44DE-BC09-631EA30077BD}" destId="{9A38504B-BE92-4484-A6B9-20126519183F}" srcOrd="1" destOrd="1" presId="urn:microsoft.com/office/officeart/2005/8/layout/hList7"/>
    <dgm:cxn modelId="{4687F6E1-211C-48CA-A465-31BF05AC2FCC}" srcId="{8ADF34E7-B6F0-4B87-976B-E5EEABB7876D}" destId="{25B11953-36B7-4878-A9DC-F355FC97F32C}" srcOrd="2" destOrd="0" parTransId="{62749351-E353-49E6-8CB9-3EE939717E72}" sibTransId="{7BB44FC2-5C8A-4A18-A3FD-6FA39C75603D}"/>
    <dgm:cxn modelId="{4F8EF1E6-2534-40F3-8C72-C66C785E0033}" type="presOf" srcId="{AFF46EDF-BC65-4482-A90C-E085BA63B437}" destId="{F96B72DA-9E5B-4FBD-9BAC-99B69A174794}" srcOrd="0" destOrd="5" presId="urn:microsoft.com/office/officeart/2005/8/layout/hList7"/>
    <dgm:cxn modelId="{17376FE7-8531-4076-B535-5BF068911444}" srcId="{61A45D53-49B2-4C36-BE5B-6FB8BB674EE8}" destId="{E7348CFA-0E0D-48FE-8D51-23975B1F4568}" srcOrd="5" destOrd="0" parTransId="{00665292-4B6D-40BA-A2B4-62D4740A5EBC}" sibTransId="{14D5F4F6-7735-4AD8-8DA4-1FFF0DC78D3D}"/>
    <dgm:cxn modelId="{E8B8CDEE-945C-457E-B71D-B84FC1D436DC}" type="presOf" srcId="{25B11953-36B7-4878-A9DC-F355FC97F32C}" destId="{B49955C8-5A35-4CD6-A864-5205FAA342BC}" srcOrd="1" destOrd="0" presId="urn:microsoft.com/office/officeart/2005/8/layout/hList7"/>
    <dgm:cxn modelId="{754079F2-EE86-467C-8EAC-120CAB78BB4C}" type="presOf" srcId="{2531EA6B-1521-4B0D-8441-C142209A2F08}" destId="{B49955C8-5A35-4CD6-A864-5205FAA342BC}" srcOrd="1" destOrd="4" presId="urn:microsoft.com/office/officeart/2005/8/layout/hList7"/>
    <dgm:cxn modelId="{B6F978F9-41B4-49E9-A9A3-A87801C25419}" type="presOf" srcId="{B087835E-EB08-41B2-9D5F-650A1004AEBB}" destId="{F96B72DA-9E5B-4FBD-9BAC-99B69A174794}" srcOrd="0" destOrd="0" presId="urn:microsoft.com/office/officeart/2005/8/layout/hList7"/>
    <dgm:cxn modelId="{89E277FA-6326-4BF1-AA7F-E69CB43CA2DA}" type="presOf" srcId="{61A45D53-49B2-4C36-BE5B-6FB8BB674EE8}" destId="{3B8AD9F5-5347-446A-A104-9EA07D964A78}" srcOrd="0" destOrd="0" presId="urn:microsoft.com/office/officeart/2005/8/layout/hList7"/>
    <dgm:cxn modelId="{6EADC6FC-A749-4B0A-A05A-0A6F38106A0A}" type="presOf" srcId="{AFF46EDF-BC65-4482-A90C-E085BA63B437}" destId="{22FEE1B0-FB3A-4EFD-9E0B-4037237B91C2}" srcOrd="1" destOrd="5" presId="urn:microsoft.com/office/officeart/2005/8/layout/hList7"/>
    <dgm:cxn modelId="{0339940E-DD86-45E2-9F6E-E40B40B05DAE}" type="presParOf" srcId="{54EBFC24-5C23-4DCB-8EE8-700DCF6A7B82}" destId="{9A0C407D-0F9E-4540-AA5E-4E42C428A076}" srcOrd="0" destOrd="0" presId="urn:microsoft.com/office/officeart/2005/8/layout/hList7"/>
    <dgm:cxn modelId="{E15C3542-4512-439C-8A19-3EDB7C9F4137}" type="presParOf" srcId="{54EBFC24-5C23-4DCB-8EE8-700DCF6A7B82}" destId="{E285300D-A859-43DF-BE7C-1216D4B6B217}" srcOrd="1" destOrd="0" presId="urn:microsoft.com/office/officeart/2005/8/layout/hList7"/>
    <dgm:cxn modelId="{6E802911-CB9D-436F-AAF7-4148991A50D6}" type="presParOf" srcId="{E285300D-A859-43DF-BE7C-1216D4B6B217}" destId="{595E3D83-A134-4678-87EC-8D78BB272CB4}" srcOrd="0" destOrd="0" presId="urn:microsoft.com/office/officeart/2005/8/layout/hList7"/>
    <dgm:cxn modelId="{8152C15C-AEE6-4592-8FF6-E28710E677FD}" type="presParOf" srcId="{595E3D83-A134-4678-87EC-8D78BB272CB4}" destId="{F96B72DA-9E5B-4FBD-9BAC-99B69A174794}" srcOrd="0" destOrd="0" presId="urn:microsoft.com/office/officeart/2005/8/layout/hList7"/>
    <dgm:cxn modelId="{9E66CEFA-0320-4564-AE90-CADAB95F1106}" type="presParOf" srcId="{595E3D83-A134-4678-87EC-8D78BB272CB4}" destId="{22FEE1B0-FB3A-4EFD-9E0B-4037237B91C2}" srcOrd="1" destOrd="0" presId="urn:microsoft.com/office/officeart/2005/8/layout/hList7"/>
    <dgm:cxn modelId="{5D6975C0-2E2D-4C86-AEA8-217DE3582329}" type="presParOf" srcId="{595E3D83-A134-4678-87EC-8D78BB272CB4}" destId="{9543880C-41FC-4AB2-8C38-63EA9D9ADEEB}" srcOrd="2" destOrd="0" presId="urn:microsoft.com/office/officeart/2005/8/layout/hList7"/>
    <dgm:cxn modelId="{D88DC678-5B18-4348-8A35-AB05F8C32BD4}" type="presParOf" srcId="{595E3D83-A134-4678-87EC-8D78BB272CB4}" destId="{4921F115-B697-4818-97EF-F42BD8C4C371}" srcOrd="3" destOrd="0" presId="urn:microsoft.com/office/officeart/2005/8/layout/hList7"/>
    <dgm:cxn modelId="{C6395E5C-F087-496C-B190-06CA3703CBC8}" type="presParOf" srcId="{E285300D-A859-43DF-BE7C-1216D4B6B217}" destId="{7DC81104-D57B-49CA-85CB-C7887D542081}" srcOrd="1" destOrd="0" presId="urn:microsoft.com/office/officeart/2005/8/layout/hList7"/>
    <dgm:cxn modelId="{710C2D71-2A11-4CCD-BC87-92098E76C22B}" type="presParOf" srcId="{E285300D-A859-43DF-BE7C-1216D4B6B217}" destId="{1715EF99-110D-4642-B626-F6434ED4EA7E}" srcOrd="2" destOrd="0" presId="urn:microsoft.com/office/officeart/2005/8/layout/hList7"/>
    <dgm:cxn modelId="{5011F3E4-73D8-4BB6-A1B7-56BB553EC293}" type="presParOf" srcId="{1715EF99-110D-4642-B626-F6434ED4EA7E}" destId="{3B8AD9F5-5347-446A-A104-9EA07D964A78}" srcOrd="0" destOrd="0" presId="urn:microsoft.com/office/officeart/2005/8/layout/hList7"/>
    <dgm:cxn modelId="{2C3D4ED3-8C16-48C6-B2D8-E3B7FAF66C44}" type="presParOf" srcId="{1715EF99-110D-4642-B626-F6434ED4EA7E}" destId="{9A38504B-BE92-4484-A6B9-20126519183F}" srcOrd="1" destOrd="0" presId="urn:microsoft.com/office/officeart/2005/8/layout/hList7"/>
    <dgm:cxn modelId="{31CE76C3-7FAF-41C5-8E85-FBBB909D54E6}" type="presParOf" srcId="{1715EF99-110D-4642-B626-F6434ED4EA7E}" destId="{0B7975C9-B712-47DF-8302-52A7E6F89CE1}" srcOrd="2" destOrd="0" presId="urn:microsoft.com/office/officeart/2005/8/layout/hList7"/>
    <dgm:cxn modelId="{760D3A64-CD7F-47A2-8AFB-EE786C64AEA5}" type="presParOf" srcId="{1715EF99-110D-4642-B626-F6434ED4EA7E}" destId="{A2041FA5-7B7D-483E-B7ED-6024408D7E1D}" srcOrd="3" destOrd="0" presId="urn:microsoft.com/office/officeart/2005/8/layout/hList7"/>
    <dgm:cxn modelId="{53B94248-94B5-4F41-8344-A50A908737F1}" type="presParOf" srcId="{E285300D-A859-43DF-BE7C-1216D4B6B217}" destId="{8A9DCE5B-26E2-4A19-B31A-84183122DFEB}" srcOrd="3" destOrd="0" presId="urn:microsoft.com/office/officeart/2005/8/layout/hList7"/>
    <dgm:cxn modelId="{811F8C4F-2010-4F4B-B115-31FBF04317E2}" type="presParOf" srcId="{E285300D-A859-43DF-BE7C-1216D4B6B217}" destId="{E9774A09-DC14-4AF6-A7CC-7E845C18F6E0}" srcOrd="4" destOrd="0" presId="urn:microsoft.com/office/officeart/2005/8/layout/hList7"/>
    <dgm:cxn modelId="{D80BC898-BF01-4B3A-9386-9A94AEF654B1}" type="presParOf" srcId="{E9774A09-DC14-4AF6-A7CC-7E845C18F6E0}" destId="{B10802FF-8A5D-4EBA-8EAE-87196BD05C2B}" srcOrd="0" destOrd="0" presId="urn:microsoft.com/office/officeart/2005/8/layout/hList7"/>
    <dgm:cxn modelId="{69F4CD17-DFB2-446F-AC38-10BB9B77459A}" type="presParOf" srcId="{E9774A09-DC14-4AF6-A7CC-7E845C18F6E0}" destId="{B49955C8-5A35-4CD6-A864-5205FAA342BC}" srcOrd="1" destOrd="0" presId="urn:microsoft.com/office/officeart/2005/8/layout/hList7"/>
    <dgm:cxn modelId="{85B5DAF1-BB58-4B90-A142-4653842ABE82}" type="presParOf" srcId="{E9774A09-DC14-4AF6-A7CC-7E845C18F6E0}" destId="{FE820186-A7D8-4B6A-AFF7-6668D91B1DDF}" srcOrd="2" destOrd="0" presId="urn:microsoft.com/office/officeart/2005/8/layout/hList7"/>
    <dgm:cxn modelId="{B597DFA7-6A0E-4C1F-AC8A-32FC69A9B8D4}" type="presParOf" srcId="{E9774A09-DC14-4AF6-A7CC-7E845C18F6E0}" destId="{704B845D-6713-4E99-AEC0-CBF183BB758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DF34E7-B6F0-4B87-976B-E5EEABB7876D}" type="doc">
      <dgm:prSet loTypeId="urn:microsoft.com/office/officeart/2005/8/layout/hList7" loCatId="picture" qsTypeId="urn:microsoft.com/office/officeart/2005/8/quickstyle/simple1" qsCatId="simple" csTypeId="urn:microsoft.com/office/officeart/2005/8/colors/accent2_2" csCatId="accent2" phldr="1"/>
      <dgm:spPr/>
      <dgm:t>
        <a:bodyPr/>
        <a:lstStyle/>
        <a:p>
          <a:endParaRPr lang="en-US"/>
        </a:p>
      </dgm:t>
    </dgm:pt>
    <dgm:pt modelId="{6F1F2D9A-CE59-4732-819D-74A16061B73D}">
      <dgm:prSet phldrT="[Text]" custT="1"/>
      <dgm:spPr>
        <a:solidFill>
          <a:srgbClr val="0770A3"/>
        </a:solidFill>
      </dgm:spPr>
      <dgm:t>
        <a:bodyPr lIns="0" rIns="274320"/>
        <a:lstStyle/>
        <a:p>
          <a:pPr marL="0" algn="ctr">
            <a:lnSpc>
              <a:spcPct val="100000"/>
            </a:lnSpc>
            <a:spcAft>
              <a:spcPts val="600"/>
            </a:spcAft>
          </a:pPr>
          <a:r>
            <a:rPr lang="en-US" sz="2200" b="1" dirty="0"/>
            <a:t>Practicing Skills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D5DBFEB4-3BA2-478D-B682-ABE491440E30}" type="parTrans" cxnId="{45D59EF0-3D3F-4AFC-8C0F-AF971092BBEA}">
      <dgm:prSet/>
      <dgm:spPr/>
      <dgm:t>
        <a:bodyPr/>
        <a:lstStyle/>
        <a:p>
          <a:endParaRPr lang="en-US"/>
        </a:p>
      </dgm:t>
    </dgm:pt>
    <dgm:pt modelId="{FB8C0A01-5464-4E0F-B7DB-8E9BDCE4A6C7}" type="sibTrans" cxnId="{45D59EF0-3D3F-4AFC-8C0F-AF971092BBEA}">
      <dgm:prSet/>
      <dgm:spPr/>
      <dgm:t>
        <a:bodyPr/>
        <a:lstStyle/>
        <a:p>
          <a:endParaRPr lang="en-US"/>
        </a:p>
      </dgm:t>
    </dgm:pt>
    <dgm:pt modelId="{5DCCF4F1-5762-43A6-A3CD-7A6FC292DD79}">
      <dgm:prSet phldrT="[Text]" custT="1"/>
      <dgm:spPr>
        <a:solidFill>
          <a:srgbClr val="0770A3"/>
        </a:solidFill>
      </dgm:spPr>
      <dgm:t>
        <a:bodyPr lIns="0" rIns="274320"/>
        <a:lstStyle/>
        <a:p>
          <a:pPr marL="365760" algn="l">
            <a:lnSpc>
              <a:spcPct val="100000"/>
            </a:lnSpc>
            <a:spcAft>
              <a:spcPts val="600"/>
            </a:spcAft>
          </a:pPr>
          <a:r>
            <a:rPr lang="en-US" sz="2000" dirty="0"/>
            <a:t>3.3.a</a:t>
          </a:r>
        </a:p>
      </dgm:t>
    </dgm:pt>
    <dgm:pt modelId="{6D4BD702-0AB9-47A0-9412-668956A8ED16}" type="parTrans" cxnId="{ECFA8A4F-E7EB-4C48-9104-87E1E4BD2BA1}">
      <dgm:prSet/>
      <dgm:spPr/>
      <dgm:t>
        <a:bodyPr/>
        <a:lstStyle/>
        <a:p>
          <a:endParaRPr lang="en-US"/>
        </a:p>
      </dgm:t>
    </dgm:pt>
    <dgm:pt modelId="{7AE92998-8BA8-4FA5-B326-2A60F4050C9D}" type="sibTrans" cxnId="{ECFA8A4F-E7EB-4C48-9104-87E1E4BD2BA1}">
      <dgm:prSet/>
      <dgm:spPr/>
      <dgm:t>
        <a:bodyPr/>
        <a:lstStyle/>
        <a:p>
          <a:endParaRPr lang="en-US"/>
        </a:p>
      </dgm:t>
    </dgm:pt>
    <dgm:pt modelId="{1BF0CD1F-7B2B-4FB9-B127-AC9370A0E1DE}">
      <dgm:prSet phldrT="[Text]" custT="1"/>
      <dgm:spPr>
        <a:solidFill>
          <a:srgbClr val="0770A3"/>
        </a:solidFill>
      </dgm:spPr>
      <dgm:t>
        <a:bodyPr lIns="0" rIns="274320"/>
        <a:lstStyle/>
        <a:p>
          <a:pPr marL="365760" algn="l">
            <a:lnSpc>
              <a:spcPct val="100000"/>
            </a:lnSpc>
            <a:spcAft>
              <a:spcPts val="600"/>
            </a:spcAft>
          </a:pPr>
          <a:r>
            <a:rPr lang="en-US" sz="2000" dirty="0"/>
            <a:t>3.4.e</a:t>
          </a:r>
        </a:p>
      </dgm:t>
    </dgm:pt>
    <dgm:pt modelId="{5FAF8FA9-59B9-4389-B417-283539DD72C9}" type="parTrans" cxnId="{80346FD0-8E45-4BBA-9BE3-F103A68D9922}">
      <dgm:prSet/>
      <dgm:spPr/>
      <dgm:t>
        <a:bodyPr/>
        <a:lstStyle/>
        <a:p>
          <a:endParaRPr lang="en-US"/>
        </a:p>
      </dgm:t>
    </dgm:pt>
    <dgm:pt modelId="{A5BFBC66-7328-4328-B222-DCF61A60E65F}" type="sibTrans" cxnId="{80346FD0-8E45-4BBA-9BE3-F103A68D9922}">
      <dgm:prSet/>
      <dgm:spPr/>
      <dgm:t>
        <a:bodyPr/>
        <a:lstStyle/>
        <a:p>
          <a:endParaRPr lang="en-US"/>
        </a:p>
      </dgm:t>
    </dgm:pt>
    <dgm:pt modelId="{240CE92D-1C34-46D7-87FD-A95F9054C75E}">
      <dgm:prSet phldrT="[Text]" custT="1"/>
      <dgm:spPr>
        <a:solidFill>
          <a:srgbClr val="0770A3"/>
        </a:solidFill>
      </dgm:spPr>
      <dgm:t>
        <a:bodyPr lIns="0" rIns="274320"/>
        <a:lstStyle/>
        <a:p>
          <a:pPr marL="365760" algn="l">
            <a:lnSpc>
              <a:spcPct val="100000"/>
            </a:lnSpc>
            <a:spcAft>
              <a:spcPts val="600"/>
            </a:spcAft>
          </a:pPr>
          <a:r>
            <a:rPr lang="en-US" sz="2000" dirty="0"/>
            <a:t>3.4.f</a:t>
          </a:r>
        </a:p>
      </dgm:t>
    </dgm:pt>
    <dgm:pt modelId="{716B4D5B-F345-43A5-A02E-255721F77430}" type="parTrans" cxnId="{4F09656D-EE31-4E7B-B2BB-F35928BFDC35}">
      <dgm:prSet/>
      <dgm:spPr/>
      <dgm:t>
        <a:bodyPr/>
        <a:lstStyle/>
        <a:p>
          <a:endParaRPr lang="en-US"/>
        </a:p>
      </dgm:t>
    </dgm:pt>
    <dgm:pt modelId="{95D3381E-97A3-4D56-ABFF-ABD33085022A}" type="sibTrans" cxnId="{4F09656D-EE31-4E7B-B2BB-F35928BFDC35}">
      <dgm:prSet/>
      <dgm:spPr/>
      <dgm:t>
        <a:bodyPr/>
        <a:lstStyle/>
        <a:p>
          <a:endParaRPr lang="en-US"/>
        </a:p>
      </dgm:t>
    </dgm:pt>
    <dgm:pt modelId="{884BDBF0-EFB4-4E0E-885D-BE372ED9D4C9}">
      <dgm:prSet phldrT="[Text]" custT="1"/>
      <dgm:spPr>
        <a:solidFill>
          <a:srgbClr val="0770A3"/>
        </a:solidFill>
      </dgm:spPr>
      <dgm:t>
        <a:bodyPr rIns="365760"/>
        <a:lstStyle/>
        <a:p>
          <a:pPr marL="0" algn="ctr">
            <a:lnSpc>
              <a:spcPct val="100000"/>
            </a:lnSpc>
            <a:spcAft>
              <a:spcPts val="600"/>
            </a:spcAft>
          </a:pPr>
          <a:r>
            <a:rPr lang="en-US" sz="2200" b="1" dirty="0"/>
            <a:t>Receiving Feedback</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3FA26A63-D367-4CB0-9FB6-FE662E4A948F}" type="parTrans" cxnId="{3D1CE350-4CB8-41BF-8180-C43DD3ED169B}">
      <dgm:prSet/>
      <dgm:spPr/>
      <dgm:t>
        <a:bodyPr/>
        <a:lstStyle/>
        <a:p>
          <a:endParaRPr lang="en-US"/>
        </a:p>
      </dgm:t>
    </dgm:pt>
    <dgm:pt modelId="{DD7228DD-D860-48CB-802F-AE03D08A9A24}" type="sibTrans" cxnId="{3D1CE350-4CB8-41BF-8180-C43DD3ED169B}">
      <dgm:prSet/>
      <dgm:spPr/>
      <dgm:t>
        <a:bodyPr/>
        <a:lstStyle/>
        <a:p>
          <a:endParaRPr lang="en-US"/>
        </a:p>
      </dgm:t>
    </dgm:pt>
    <dgm:pt modelId="{E7ABA4D6-BA69-49CF-A21D-B60D9615C2F6}">
      <dgm:prSet phldrT="[Text]" custT="1"/>
      <dgm:spPr>
        <a:solidFill>
          <a:srgbClr val="0770A3"/>
        </a:solidFill>
      </dgm:spPr>
      <dgm:t>
        <a:bodyPr rIns="365760"/>
        <a:lstStyle/>
        <a:p>
          <a:pPr marL="365760" algn="l">
            <a:lnSpc>
              <a:spcPct val="100000"/>
            </a:lnSpc>
            <a:spcAft>
              <a:spcPts val="600"/>
            </a:spcAft>
          </a:pPr>
          <a:r>
            <a:rPr lang="en-US" sz="2000" dirty="0"/>
            <a:t>1.1.j</a:t>
          </a:r>
        </a:p>
      </dgm:t>
    </dgm:pt>
    <dgm:pt modelId="{32D57720-A8E4-4043-A456-226492628706}" type="parTrans" cxnId="{A9EE44AB-7C36-4DC6-96BA-258FE6028D5B}">
      <dgm:prSet/>
      <dgm:spPr/>
      <dgm:t>
        <a:bodyPr/>
        <a:lstStyle/>
        <a:p>
          <a:endParaRPr lang="en-US"/>
        </a:p>
      </dgm:t>
    </dgm:pt>
    <dgm:pt modelId="{E1BE57F7-CC40-4E6D-A505-834A62687E42}" type="sibTrans" cxnId="{A9EE44AB-7C36-4DC6-96BA-258FE6028D5B}">
      <dgm:prSet/>
      <dgm:spPr/>
      <dgm:t>
        <a:bodyPr/>
        <a:lstStyle/>
        <a:p>
          <a:endParaRPr lang="en-US"/>
        </a:p>
      </dgm:t>
    </dgm:pt>
    <dgm:pt modelId="{6C3E5AC3-9EEF-4C05-9941-4F74493DB81D}">
      <dgm:prSet phldrT="[Text]" custT="1"/>
      <dgm:spPr>
        <a:solidFill>
          <a:srgbClr val="0770A3"/>
        </a:solidFill>
      </dgm:spPr>
      <dgm:t>
        <a:bodyPr rIns="365760"/>
        <a:lstStyle/>
        <a:p>
          <a:pPr marL="365760" algn="l">
            <a:lnSpc>
              <a:spcPct val="100000"/>
            </a:lnSpc>
            <a:spcAft>
              <a:spcPts val="600"/>
            </a:spcAft>
          </a:pPr>
          <a:r>
            <a:rPr lang="en-US" sz="2000" dirty="0"/>
            <a:t>3.4.f</a:t>
          </a:r>
        </a:p>
      </dgm:t>
    </dgm:pt>
    <dgm:pt modelId="{F30658C4-D272-4B86-8A40-F540BA6113D2}" type="parTrans" cxnId="{67E63E59-9FF5-4092-A9D2-EC486BFD8986}">
      <dgm:prSet/>
      <dgm:spPr/>
      <dgm:t>
        <a:bodyPr/>
        <a:lstStyle/>
        <a:p>
          <a:endParaRPr lang="en-US"/>
        </a:p>
      </dgm:t>
    </dgm:pt>
    <dgm:pt modelId="{562CAA35-5E2A-4FE0-8034-C864FFBA7B8B}" type="sibTrans" cxnId="{67E63E59-9FF5-4092-A9D2-EC486BFD8986}">
      <dgm:prSet/>
      <dgm:spPr/>
      <dgm:t>
        <a:bodyPr/>
        <a:lstStyle/>
        <a:p>
          <a:endParaRPr lang="en-US"/>
        </a:p>
      </dgm:t>
    </dgm:pt>
    <dgm:pt modelId="{0458FB03-615E-4F9D-AFEE-82D3ACBA97A9}">
      <dgm:prSet phldrT="[Text]" custT="1"/>
      <dgm:spPr>
        <a:solidFill>
          <a:srgbClr val="0770A3"/>
        </a:solidFill>
      </dgm:spPr>
      <dgm:t>
        <a:bodyPr/>
        <a:lstStyle/>
        <a:p>
          <a:pPr marL="0" algn="ctr">
            <a:lnSpc>
              <a:spcPct val="100000"/>
            </a:lnSpc>
            <a:spcAft>
              <a:spcPts val="600"/>
            </a:spcAft>
          </a:pPr>
          <a:r>
            <a:rPr lang="en-US" sz="2200" b="1" dirty="0"/>
            <a:t>Reflecting </a:t>
          </a:r>
          <a:br>
            <a:rPr lang="en-US" sz="2200" b="1" dirty="0"/>
          </a:br>
          <a:r>
            <a:rPr lang="en-US" sz="2200" b="1" dirty="0"/>
            <a:t>on Learning</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B327E5B9-CD42-4DD2-91FD-18FF8AE123FC}" type="parTrans" cxnId="{19387C82-C474-4BE4-96B2-0AB2DC149AE8}">
      <dgm:prSet/>
      <dgm:spPr/>
      <dgm:t>
        <a:bodyPr/>
        <a:lstStyle/>
        <a:p>
          <a:endParaRPr lang="en-US"/>
        </a:p>
      </dgm:t>
    </dgm:pt>
    <dgm:pt modelId="{79348EE9-947C-4B75-BA66-FDEA5B0B2F3D}" type="sibTrans" cxnId="{19387C82-C474-4BE4-96B2-0AB2DC149AE8}">
      <dgm:prSet/>
      <dgm:spPr/>
      <dgm:t>
        <a:bodyPr/>
        <a:lstStyle/>
        <a:p>
          <a:endParaRPr lang="en-US"/>
        </a:p>
      </dgm:t>
    </dgm:pt>
    <dgm:pt modelId="{705C5602-F020-4A0F-9A31-B3C3E63568AD}">
      <dgm:prSet phldrT="[Text]" custT="1"/>
      <dgm:spPr>
        <a:solidFill>
          <a:srgbClr val="0770A3"/>
        </a:solidFill>
      </dgm:spPr>
      <dgm:t>
        <a:bodyPr/>
        <a:lstStyle/>
        <a:p>
          <a:pPr marL="365760" algn="l">
            <a:lnSpc>
              <a:spcPct val="100000"/>
            </a:lnSpc>
            <a:spcAft>
              <a:spcPts val="600"/>
            </a:spcAft>
          </a:pPr>
          <a:r>
            <a:rPr lang="en-US" sz="2000" dirty="0"/>
            <a:t>1.1.f, 2.1.d, 2.2.e, 3.2.f, 4.2.c, 4.3.c, 5.4.c</a:t>
          </a:r>
        </a:p>
      </dgm:t>
    </dgm:pt>
    <dgm:pt modelId="{4CC44D2E-ADB5-46CE-A5FE-EFFD89300A0C}" type="parTrans" cxnId="{9CD81DF0-C63F-47F0-BA64-25E349D33E2B}">
      <dgm:prSet/>
      <dgm:spPr/>
      <dgm:t>
        <a:bodyPr/>
        <a:lstStyle/>
        <a:p>
          <a:endParaRPr lang="en-US"/>
        </a:p>
      </dgm:t>
    </dgm:pt>
    <dgm:pt modelId="{E2A22B17-B5E7-4E5C-A86D-2AA3E09EFA2F}" type="sibTrans" cxnId="{9CD81DF0-C63F-47F0-BA64-25E349D33E2B}">
      <dgm:prSet/>
      <dgm:spPr/>
      <dgm:t>
        <a:bodyPr/>
        <a:lstStyle/>
        <a:p>
          <a:endParaRPr lang="en-US"/>
        </a:p>
      </dgm:t>
    </dgm:pt>
    <dgm:pt modelId="{3F50BFE6-860B-42E4-8EB4-5B2820BFD34D}">
      <dgm:prSet phldrT="[Text]" custT="1"/>
      <dgm:spPr>
        <a:solidFill>
          <a:srgbClr val="0770A3"/>
        </a:solidFill>
      </dgm:spPr>
      <dgm:t>
        <a:bodyPr lIns="91440" rIns="182880"/>
        <a:lstStyle/>
        <a:p>
          <a:pPr marL="0" algn="ctr">
            <a:lnSpc>
              <a:spcPct val="100000"/>
            </a:lnSpc>
            <a:spcAft>
              <a:spcPts val="600"/>
            </a:spcAft>
          </a:pPr>
          <a:r>
            <a:rPr lang="en-US" sz="2200" b="1" dirty="0"/>
            <a:t>Making Connections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404CB991-7703-4250-B3CA-BAA450438D11}" type="parTrans" cxnId="{1C6FF614-B81C-47A0-ACB3-FDB9957E7655}">
      <dgm:prSet/>
      <dgm:spPr/>
      <dgm:t>
        <a:bodyPr/>
        <a:lstStyle/>
        <a:p>
          <a:endParaRPr lang="en-US"/>
        </a:p>
      </dgm:t>
    </dgm:pt>
    <dgm:pt modelId="{E57DAB6F-E8BE-4D97-819A-61DD123B6C7A}" type="sibTrans" cxnId="{1C6FF614-B81C-47A0-ACB3-FDB9957E7655}">
      <dgm:prSet/>
      <dgm:spPr/>
      <dgm:t>
        <a:bodyPr/>
        <a:lstStyle/>
        <a:p>
          <a:endParaRPr lang="en-US"/>
        </a:p>
      </dgm:t>
    </dgm:pt>
    <dgm:pt modelId="{BD54B34F-5DBA-47ED-8DEF-24612E8195ED}">
      <dgm:prSet phldrT="[Text]" custT="1"/>
      <dgm:spPr>
        <a:solidFill>
          <a:srgbClr val="0770A3"/>
        </a:solidFill>
      </dgm:spPr>
      <dgm:t>
        <a:bodyPr rIns="274320"/>
        <a:lstStyle/>
        <a:p>
          <a:pPr marL="0" algn="ctr">
            <a:lnSpc>
              <a:spcPct val="100000"/>
            </a:lnSpc>
            <a:spcAft>
              <a:spcPts val="600"/>
            </a:spcAft>
          </a:pPr>
          <a:r>
            <a:rPr lang="en-US" sz="2200" b="1" dirty="0"/>
            <a:t>Focusing</a:t>
          </a:r>
          <a:br>
            <a:rPr lang="en-US" sz="2200" b="1" dirty="0"/>
          </a:br>
          <a:r>
            <a:rPr lang="en-US" sz="2200" b="1" dirty="0"/>
            <a:t> on Progress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ADE5781D-52C4-4B20-B2A3-7960E75E491E}" type="parTrans" cxnId="{A005450E-B7DF-4CDD-9D84-F9BA9E21FD75}">
      <dgm:prSet/>
      <dgm:spPr/>
      <dgm:t>
        <a:bodyPr/>
        <a:lstStyle/>
        <a:p>
          <a:endParaRPr lang="en-US"/>
        </a:p>
      </dgm:t>
    </dgm:pt>
    <dgm:pt modelId="{E0F79C62-C2C3-4936-A435-9355F2A4E59A}" type="sibTrans" cxnId="{A005450E-B7DF-4CDD-9D84-F9BA9E21FD75}">
      <dgm:prSet/>
      <dgm:spPr/>
      <dgm:t>
        <a:bodyPr/>
        <a:lstStyle/>
        <a:p>
          <a:endParaRPr lang="en-US"/>
        </a:p>
      </dgm:t>
    </dgm:pt>
    <dgm:pt modelId="{9BC8C8E8-4B94-44B2-B8A2-8FCD90A3539E}">
      <dgm:prSet phldrT="[Text]" custT="1"/>
      <dgm:spPr>
        <a:solidFill>
          <a:srgbClr val="0770A3"/>
        </a:solidFill>
      </dgm:spPr>
      <dgm:t>
        <a:bodyPr rIns="274320"/>
        <a:lstStyle/>
        <a:p>
          <a:pPr marL="365760" algn="l">
            <a:lnSpc>
              <a:spcPct val="100000"/>
            </a:lnSpc>
            <a:spcAft>
              <a:spcPts val="600"/>
            </a:spcAft>
          </a:pPr>
          <a:r>
            <a:rPr lang="en-US" sz="2000" dirty="0"/>
            <a:t>3.3.d, 3.4.d</a:t>
          </a:r>
        </a:p>
      </dgm:t>
    </dgm:pt>
    <dgm:pt modelId="{63A48C6E-354D-4314-9650-614AB9A4C1E6}" type="parTrans" cxnId="{9806706E-8488-4832-A3E2-72FCFD896C64}">
      <dgm:prSet/>
      <dgm:spPr/>
      <dgm:t>
        <a:bodyPr/>
        <a:lstStyle/>
        <a:p>
          <a:endParaRPr lang="en-US"/>
        </a:p>
      </dgm:t>
    </dgm:pt>
    <dgm:pt modelId="{FDD56EC5-33EC-4EE7-A29E-14E662273C90}" type="sibTrans" cxnId="{9806706E-8488-4832-A3E2-72FCFD896C64}">
      <dgm:prSet/>
      <dgm:spPr/>
      <dgm:t>
        <a:bodyPr/>
        <a:lstStyle/>
        <a:p>
          <a:endParaRPr lang="en-US"/>
        </a:p>
      </dgm:t>
    </dgm:pt>
    <dgm:pt modelId="{24061BA9-A20B-4988-8CFD-2A3F62315433}">
      <dgm:prSet phldrT="[Text]" custT="1"/>
      <dgm:spPr>
        <a:solidFill>
          <a:srgbClr val="0770A3"/>
        </a:solidFill>
      </dgm:spPr>
      <dgm:t>
        <a:bodyPr rIns="365760"/>
        <a:lstStyle/>
        <a:p>
          <a:pPr marL="365760" algn="l">
            <a:lnSpc>
              <a:spcPct val="100000"/>
            </a:lnSpc>
            <a:spcAft>
              <a:spcPts val="600"/>
            </a:spcAft>
          </a:pPr>
          <a:r>
            <a:rPr lang="en-US" sz="2000" dirty="0"/>
            <a:t>3.4.e</a:t>
          </a:r>
        </a:p>
      </dgm:t>
    </dgm:pt>
    <dgm:pt modelId="{930F008B-4E11-435D-8D35-759E112E35C9}" type="parTrans" cxnId="{8E56D76D-B816-4A65-8829-817976CF5323}">
      <dgm:prSet/>
      <dgm:spPr/>
      <dgm:t>
        <a:bodyPr/>
        <a:lstStyle/>
        <a:p>
          <a:endParaRPr lang="en-US"/>
        </a:p>
      </dgm:t>
    </dgm:pt>
    <dgm:pt modelId="{3FB162B2-0B49-43F9-A77D-2D99C220A8BC}" type="sibTrans" cxnId="{8E56D76D-B816-4A65-8829-817976CF5323}">
      <dgm:prSet/>
      <dgm:spPr/>
      <dgm:t>
        <a:bodyPr/>
        <a:lstStyle/>
        <a:p>
          <a:endParaRPr lang="en-US"/>
        </a:p>
      </dgm:t>
    </dgm:pt>
    <dgm:pt modelId="{ED972739-BD34-47E4-9BD5-96004926FA5F}">
      <dgm:prSet phldrT="[Text]" custT="1"/>
      <dgm:spPr>
        <a:solidFill>
          <a:srgbClr val="0770A3"/>
        </a:solidFill>
      </dgm:spPr>
      <dgm:t>
        <a:bodyPr lIns="91440" rIns="182880"/>
        <a:lstStyle/>
        <a:p>
          <a:pPr marL="365760" algn="l">
            <a:lnSpc>
              <a:spcPct val="100000"/>
            </a:lnSpc>
            <a:spcAft>
              <a:spcPts val="600"/>
            </a:spcAft>
          </a:pPr>
          <a:r>
            <a:rPr lang="en-US" sz="2000" dirty="0"/>
            <a:t>1.1.f, 2.1.d, 2.2.e, 3.2.f, 4.2.c, 4.3.c, 5.4.c</a:t>
          </a:r>
        </a:p>
      </dgm:t>
    </dgm:pt>
    <dgm:pt modelId="{D918F12C-0C73-4DAB-BA39-D760651C4B0B}" type="sibTrans" cxnId="{C3885663-5F10-443A-A226-19DD02B5BC31}">
      <dgm:prSet/>
      <dgm:spPr/>
      <dgm:t>
        <a:bodyPr/>
        <a:lstStyle/>
        <a:p>
          <a:endParaRPr lang="en-US"/>
        </a:p>
      </dgm:t>
    </dgm:pt>
    <dgm:pt modelId="{6EB7C068-51B1-4DA0-A87A-D00EFE982DAB}" type="parTrans" cxnId="{C3885663-5F10-443A-A226-19DD02B5BC31}">
      <dgm:prSet/>
      <dgm:spPr/>
      <dgm:t>
        <a:bodyPr/>
        <a:lstStyle/>
        <a:p>
          <a:endParaRPr lang="en-US"/>
        </a:p>
      </dgm:t>
    </dgm:pt>
    <dgm:pt modelId="{BE1D8EB8-B677-439B-951B-35446ABCBA8D}">
      <dgm:prSet phldrT="[Text]" custT="1"/>
      <dgm:spPr>
        <a:solidFill>
          <a:srgbClr val="0770A3"/>
        </a:solidFill>
      </dgm:spPr>
      <dgm:t>
        <a:bodyPr lIns="0" rIns="274320"/>
        <a:lstStyle/>
        <a:p>
          <a:pPr marL="365760" algn="l">
            <a:lnSpc>
              <a:spcPct val="100000"/>
            </a:lnSpc>
            <a:spcAft>
              <a:spcPts val="600"/>
            </a:spcAft>
          </a:pPr>
          <a:r>
            <a:rPr lang="en-US" sz="2000" dirty="0"/>
            <a:t>5.3.d</a:t>
          </a:r>
        </a:p>
      </dgm:t>
    </dgm:pt>
    <dgm:pt modelId="{CAC0CE7B-C839-4454-9DB6-22092AAE1C1B}" type="parTrans" cxnId="{E2E67490-B168-4E3C-B54D-0845EB561E6C}">
      <dgm:prSet/>
      <dgm:spPr/>
      <dgm:t>
        <a:bodyPr/>
        <a:lstStyle/>
        <a:p>
          <a:endParaRPr lang="en-US"/>
        </a:p>
      </dgm:t>
    </dgm:pt>
    <dgm:pt modelId="{FC6377A0-0D64-4D67-8DAA-327A654176B0}" type="sibTrans" cxnId="{E2E67490-B168-4E3C-B54D-0845EB561E6C}">
      <dgm:prSet/>
      <dgm:spPr/>
      <dgm:t>
        <a:bodyPr/>
        <a:lstStyle/>
        <a:p>
          <a:endParaRPr lang="en-US"/>
        </a:p>
      </dgm:t>
    </dgm:pt>
    <dgm:pt modelId="{6EFDFC48-94FA-4CBA-A340-408DEFF2D80E}">
      <dgm:prSet phldrT="[Text]" custT="1"/>
      <dgm:spPr>
        <a:solidFill>
          <a:srgbClr val="0770A3"/>
        </a:solidFill>
      </dgm:spPr>
      <dgm:t>
        <a:bodyPr/>
        <a:lstStyle/>
        <a:p>
          <a:pPr marL="365760" algn="l">
            <a:lnSpc>
              <a:spcPct val="100000"/>
            </a:lnSpc>
            <a:spcAft>
              <a:spcPts val="600"/>
            </a:spcAft>
          </a:pPr>
          <a:r>
            <a:rPr lang="en-US" sz="2000" dirty="0"/>
            <a:t>1.3.e</a:t>
          </a:r>
        </a:p>
      </dgm:t>
    </dgm:pt>
    <dgm:pt modelId="{69FA236F-2B6F-4D31-94C6-CF75FADAD2A2}" type="parTrans" cxnId="{BA15B877-2AA6-4294-A2CF-EBD5BBD056E2}">
      <dgm:prSet/>
      <dgm:spPr/>
      <dgm:t>
        <a:bodyPr/>
        <a:lstStyle/>
        <a:p>
          <a:endParaRPr lang="en-US"/>
        </a:p>
      </dgm:t>
    </dgm:pt>
    <dgm:pt modelId="{A87D35AC-D4B6-4AD7-9A10-A699E7A264BD}" type="sibTrans" cxnId="{BA15B877-2AA6-4294-A2CF-EBD5BBD056E2}">
      <dgm:prSet/>
      <dgm:spPr/>
      <dgm:t>
        <a:bodyPr/>
        <a:lstStyle/>
        <a:p>
          <a:endParaRPr lang="en-US"/>
        </a:p>
      </dgm:t>
    </dgm:pt>
    <dgm:pt modelId="{3FFDB615-FD44-43B7-B317-768165819BC4}">
      <dgm:prSet phldrT="[Text]" custT="1"/>
      <dgm:spPr>
        <a:solidFill>
          <a:srgbClr val="0770A3"/>
        </a:solidFill>
      </dgm:spPr>
      <dgm:t>
        <a:bodyPr rIns="274320"/>
        <a:lstStyle/>
        <a:p>
          <a:pPr marL="365760" algn="l">
            <a:lnSpc>
              <a:spcPct val="100000"/>
            </a:lnSpc>
            <a:spcAft>
              <a:spcPts val="600"/>
            </a:spcAft>
          </a:pPr>
          <a:r>
            <a:rPr lang="en-US" sz="2000" dirty="0"/>
            <a:t>3.4.g</a:t>
          </a:r>
        </a:p>
      </dgm:t>
    </dgm:pt>
    <dgm:pt modelId="{1FF1F032-06BE-4F89-993B-DC838F2EB886}" type="parTrans" cxnId="{34781F86-EA11-4F67-85EC-AFC7FD4F5B3C}">
      <dgm:prSet/>
      <dgm:spPr/>
      <dgm:t>
        <a:bodyPr/>
        <a:lstStyle/>
        <a:p>
          <a:endParaRPr lang="en-US"/>
        </a:p>
      </dgm:t>
    </dgm:pt>
    <dgm:pt modelId="{3D5AD100-CFF1-4513-820C-214CADC3B409}" type="sibTrans" cxnId="{34781F86-EA11-4F67-85EC-AFC7FD4F5B3C}">
      <dgm:prSet/>
      <dgm:spPr/>
      <dgm:t>
        <a:bodyPr/>
        <a:lstStyle/>
        <a:p>
          <a:endParaRPr lang="en-US"/>
        </a:p>
      </dgm:t>
    </dgm:pt>
    <dgm:pt modelId="{E03D689F-028D-44BC-A934-DFCDB9EBE073}">
      <dgm:prSet phldrT="[Text]" custT="1"/>
      <dgm:spPr>
        <a:solidFill>
          <a:srgbClr val="0770A3"/>
        </a:solidFill>
      </dgm:spPr>
      <dgm:t>
        <a:bodyPr lIns="91440" rIns="182880"/>
        <a:lstStyle/>
        <a:p>
          <a:pPr marL="365760" algn="l">
            <a:lnSpc>
              <a:spcPct val="100000"/>
            </a:lnSpc>
            <a:spcAft>
              <a:spcPts val="600"/>
            </a:spcAft>
          </a:pPr>
          <a:r>
            <a:rPr lang="en-US" sz="2000" dirty="0"/>
            <a:t>1.1.j</a:t>
          </a:r>
        </a:p>
      </dgm:t>
    </dgm:pt>
    <dgm:pt modelId="{1A3F0CC9-C946-4FDD-9D3A-F239F88E9C94}" type="parTrans" cxnId="{B2D4481C-2A92-48CE-BF23-EA27C8E44E1A}">
      <dgm:prSet/>
      <dgm:spPr/>
      <dgm:t>
        <a:bodyPr/>
        <a:lstStyle/>
        <a:p>
          <a:endParaRPr lang="en-US"/>
        </a:p>
      </dgm:t>
    </dgm:pt>
    <dgm:pt modelId="{9EE9463F-5458-4DE5-9D3E-8F2B3D6185CA}" type="sibTrans" cxnId="{B2D4481C-2A92-48CE-BF23-EA27C8E44E1A}">
      <dgm:prSet/>
      <dgm:spPr/>
      <dgm:t>
        <a:bodyPr/>
        <a:lstStyle/>
        <a:p>
          <a:endParaRPr lang="en-US"/>
        </a:p>
      </dgm:t>
    </dgm:pt>
    <dgm:pt modelId="{39EE93C3-2B04-424D-B0C6-93BAE25AF14F}">
      <dgm:prSet phldrT="[Text]" custT="1"/>
      <dgm:spPr>
        <a:solidFill>
          <a:srgbClr val="0770A3"/>
        </a:solidFill>
      </dgm:spPr>
      <dgm:t>
        <a:bodyPr lIns="91440" rIns="182880"/>
        <a:lstStyle/>
        <a:p>
          <a:pPr marL="365760" algn="l">
            <a:lnSpc>
              <a:spcPct val="100000"/>
            </a:lnSpc>
            <a:spcAft>
              <a:spcPts val="600"/>
            </a:spcAft>
          </a:pPr>
          <a:r>
            <a:rPr lang="en-US" sz="2000" dirty="0"/>
            <a:t>4.2.e</a:t>
          </a:r>
        </a:p>
      </dgm:t>
    </dgm:pt>
    <dgm:pt modelId="{EC487EFB-C802-4F7D-A535-240374EEC818}" type="parTrans" cxnId="{4E4AC0B2-7953-4B89-8D63-A1B501143E69}">
      <dgm:prSet/>
      <dgm:spPr/>
      <dgm:t>
        <a:bodyPr/>
        <a:lstStyle/>
        <a:p>
          <a:endParaRPr lang="en-US"/>
        </a:p>
      </dgm:t>
    </dgm:pt>
    <dgm:pt modelId="{E37E9B3F-8C98-4A63-A3E0-40744908FCB9}" type="sibTrans" cxnId="{4E4AC0B2-7953-4B89-8D63-A1B501143E69}">
      <dgm:prSet/>
      <dgm:spPr/>
      <dgm:t>
        <a:bodyPr/>
        <a:lstStyle/>
        <a:p>
          <a:endParaRPr lang="en-US"/>
        </a:p>
      </dgm:t>
    </dgm:pt>
    <dgm:pt modelId="{54EBFC24-5C23-4DCB-8EE8-700DCF6A7B82}" type="pres">
      <dgm:prSet presAssocID="{8ADF34E7-B6F0-4B87-976B-E5EEABB7876D}" presName="Name0" presStyleCnt="0">
        <dgm:presLayoutVars>
          <dgm:dir/>
          <dgm:resizeHandles val="exact"/>
        </dgm:presLayoutVars>
      </dgm:prSet>
      <dgm:spPr/>
    </dgm:pt>
    <dgm:pt modelId="{9A0C407D-0F9E-4540-AA5E-4E42C428A076}" type="pres">
      <dgm:prSet presAssocID="{8ADF34E7-B6F0-4B87-976B-E5EEABB7876D}" presName="fgShape" presStyleLbl="fgShp" presStyleIdx="0" presStyleCnt="1"/>
      <dgm:spPr>
        <a:noFill/>
        <a:ln>
          <a:noFill/>
        </a:ln>
      </dgm:spPr>
    </dgm:pt>
    <dgm:pt modelId="{E285300D-A859-43DF-BE7C-1216D4B6B217}" type="pres">
      <dgm:prSet presAssocID="{8ADF34E7-B6F0-4B87-976B-E5EEABB7876D}" presName="linComp" presStyleCnt="0"/>
      <dgm:spPr/>
    </dgm:pt>
    <dgm:pt modelId="{14C55D62-51EF-4A87-8627-E0CBB74B5325}" type="pres">
      <dgm:prSet presAssocID="{6F1F2D9A-CE59-4732-819D-74A16061B73D}" presName="compNode" presStyleCnt="0"/>
      <dgm:spPr/>
    </dgm:pt>
    <dgm:pt modelId="{9D4E4167-B5A1-4CF9-9207-95F11046C8C4}" type="pres">
      <dgm:prSet presAssocID="{6F1F2D9A-CE59-4732-819D-74A16061B73D}" presName="bkgdShape" presStyleLbl="node1" presStyleIdx="0" presStyleCnt="5"/>
      <dgm:spPr/>
    </dgm:pt>
    <dgm:pt modelId="{566DEAFB-7259-4DF7-BB3E-3F4C796568AB}" type="pres">
      <dgm:prSet presAssocID="{6F1F2D9A-CE59-4732-819D-74A16061B73D}" presName="nodeTx" presStyleLbl="node1" presStyleIdx="0" presStyleCnt="5">
        <dgm:presLayoutVars>
          <dgm:bulletEnabled val="1"/>
        </dgm:presLayoutVars>
      </dgm:prSet>
      <dgm:spPr/>
    </dgm:pt>
    <dgm:pt modelId="{D0BEEB76-2C34-4E72-B73B-11D655312F6B}" type="pres">
      <dgm:prSet presAssocID="{6F1F2D9A-CE59-4732-819D-74A16061B73D}" presName="invisiNode" presStyleLbl="node1" presStyleIdx="0" presStyleCnt="5"/>
      <dgm:spPr/>
    </dgm:pt>
    <dgm:pt modelId="{8B2C6FF7-E2C8-45BB-BB74-156155708372}" type="pres">
      <dgm:prSet presAssocID="{6F1F2D9A-CE59-4732-819D-74A16061B73D}"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ircle of 3 arrows"/>
        </a:ext>
      </dgm:extLst>
    </dgm:pt>
    <dgm:pt modelId="{9B54CA92-8A1B-4379-95C9-C49F801B1F99}" type="pres">
      <dgm:prSet presAssocID="{FB8C0A01-5464-4E0F-B7DB-8E9BDCE4A6C7}" presName="sibTrans" presStyleLbl="sibTrans2D1" presStyleIdx="0" presStyleCnt="0"/>
      <dgm:spPr/>
    </dgm:pt>
    <dgm:pt modelId="{61B6509B-0AAF-4BF0-9148-CABE2B11CECD}" type="pres">
      <dgm:prSet presAssocID="{884BDBF0-EFB4-4E0E-885D-BE372ED9D4C9}" presName="compNode" presStyleCnt="0"/>
      <dgm:spPr/>
    </dgm:pt>
    <dgm:pt modelId="{15D1FA43-2752-4F88-B5EE-22DF3FD15827}" type="pres">
      <dgm:prSet presAssocID="{884BDBF0-EFB4-4E0E-885D-BE372ED9D4C9}" presName="bkgdShape" presStyleLbl="node1" presStyleIdx="1" presStyleCnt="5"/>
      <dgm:spPr/>
    </dgm:pt>
    <dgm:pt modelId="{9B4E5F83-9F74-4015-A8FE-19CFA1E6D75D}" type="pres">
      <dgm:prSet presAssocID="{884BDBF0-EFB4-4E0E-885D-BE372ED9D4C9}" presName="nodeTx" presStyleLbl="node1" presStyleIdx="1" presStyleCnt="5">
        <dgm:presLayoutVars>
          <dgm:bulletEnabled val="1"/>
        </dgm:presLayoutVars>
      </dgm:prSet>
      <dgm:spPr/>
    </dgm:pt>
    <dgm:pt modelId="{2E4E602B-0F03-46AB-8D03-6E4D60129CAE}" type="pres">
      <dgm:prSet presAssocID="{884BDBF0-EFB4-4E0E-885D-BE372ED9D4C9}" presName="invisiNode" presStyleLbl="node1" presStyleIdx="1" presStyleCnt="5"/>
      <dgm:spPr/>
    </dgm:pt>
    <dgm:pt modelId="{D6DC2C1C-2012-4C40-8883-7034AF741215}" type="pres">
      <dgm:prSet presAssocID="{884BDBF0-EFB4-4E0E-885D-BE372ED9D4C9}"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ostit Notes"/>
        </a:ext>
      </dgm:extLst>
    </dgm:pt>
    <dgm:pt modelId="{973C05EC-727D-47DA-A891-0B2CC27242E9}" type="pres">
      <dgm:prSet presAssocID="{DD7228DD-D860-48CB-802F-AE03D08A9A24}" presName="sibTrans" presStyleLbl="sibTrans2D1" presStyleIdx="0" presStyleCnt="0"/>
      <dgm:spPr/>
    </dgm:pt>
    <dgm:pt modelId="{D6AEDF7F-B404-4D2F-9D96-1D2CD0E4CBF4}" type="pres">
      <dgm:prSet presAssocID="{0458FB03-615E-4F9D-AFEE-82D3ACBA97A9}" presName="compNode" presStyleCnt="0"/>
      <dgm:spPr/>
    </dgm:pt>
    <dgm:pt modelId="{0EBEAAD3-9AD7-4F95-A477-B64F79B83F01}" type="pres">
      <dgm:prSet presAssocID="{0458FB03-615E-4F9D-AFEE-82D3ACBA97A9}" presName="bkgdShape" presStyleLbl="node1" presStyleIdx="2" presStyleCnt="5" custLinFactNeighborY="-745"/>
      <dgm:spPr/>
    </dgm:pt>
    <dgm:pt modelId="{18191706-91AF-45F4-A38B-CF168246B349}" type="pres">
      <dgm:prSet presAssocID="{0458FB03-615E-4F9D-AFEE-82D3ACBA97A9}" presName="nodeTx" presStyleLbl="node1" presStyleIdx="2" presStyleCnt="5">
        <dgm:presLayoutVars>
          <dgm:bulletEnabled val="1"/>
        </dgm:presLayoutVars>
      </dgm:prSet>
      <dgm:spPr/>
    </dgm:pt>
    <dgm:pt modelId="{66CC46C4-098E-4338-A268-1A509AB81FA7}" type="pres">
      <dgm:prSet presAssocID="{0458FB03-615E-4F9D-AFEE-82D3ACBA97A9}" presName="invisiNode" presStyleLbl="node1" presStyleIdx="2" presStyleCnt="5"/>
      <dgm:spPr/>
    </dgm:pt>
    <dgm:pt modelId="{5380A16C-9291-4097-AFB8-04214410A1B4}" type="pres">
      <dgm:prSet presAssocID="{0458FB03-615E-4F9D-AFEE-82D3ACBA97A9}" presName="imagNode" presStyleLbl="fgImgPlace1" presStyleIdx="2" presStyleCnt="5" custLinFactNeighborY="-136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ad icon with gears"/>
        </a:ext>
      </dgm:extLst>
    </dgm:pt>
    <dgm:pt modelId="{5E656347-384B-4C7F-ADE5-6E4939ABFF24}" type="pres">
      <dgm:prSet presAssocID="{79348EE9-947C-4B75-BA66-FDEA5B0B2F3D}" presName="sibTrans" presStyleLbl="sibTrans2D1" presStyleIdx="0" presStyleCnt="0"/>
      <dgm:spPr/>
    </dgm:pt>
    <dgm:pt modelId="{A41F3F7B-C6BF-47AE-8DAC-7CA420B08B92}" type="pres">
      <dgm:prSet presAssocID="{3F50BFE6-860B-42E4-8EB4-5B2820BFD34D}" presName="compNode" presStyleCnt="0"/>
      <dgm:spPr/>
    </dgm:pt>
    <dgm:pt modelId="{AB3BD523-2B52-41AE-8AC9-AF597551FB70}" type="pres">
      <dgm:prSet presAssocID="{3F50BFE6-860B-42E4-8EB4-5B2820BFD34D}" presName="bkgdShape" presStyleLbl="node1" presStyleIdx="3" presStyleCnt="5"/>
      <dgm:spPr/>
    </dgm:pt>
    <dgm:pt modelId="{E1DA6766-4168-4282-81A7-514588F176E0}" type="pres">
      <dgm:prSet presAssocID="{3F50BFE6-860B-42E4-8EB4-5B2820BFD34D}" presName="nodeTx" presStyleLbl="node1" presStyleIdx="3" presStyleCnt="5">
        <dgm:presLayoutVars>
          <dgm:bulletEnabled val="1"/>
        </dgm:presLayoutVars>
      </dgm:prSet>
      <dgm:spPr/>
    </dgm:pt>
    <dgm:pt modelId="{34868CF9-5BFD-497F-86A1-CF8B8F007B81}" type="pres">
      <dgm:prSet presAssocID="{3F50BFE6-860B-42E4-8EB4-5B2820BFD34D}" presName="invisiNode" presStyleLbl="node1" presStyleIdx="3" presStyleCnt="5"/>
      <dgm:spPr/>
    </dgm:pt>
    <dgm:pt modelId="{DAFD7401-EB3D-4054-8988-144F60162281}" type="pres">
      <dgm:prSet presAssocID="{3F50BFE6-860B-42E4-8EB4-5B2820BFD34D}"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onnected circles of individuals"/>
        </a:ext>
      </dgm:extLst>
    </dgm:pt>
    <dgm:pt modelId="{EB5068B3-A291-45B2-8ED9-CAA39FEA1BD5}" type="pres">
      <dgm:prSet presAssocID="{E57DAB6F-E8BE-4D97-819A-61DD123B6C7A}" presName="sibTrans" presStyleLbl="sibTrans2D1" presStyleIdx="0" presStyleCnt="0"/>
      <dgm:spPr/>
    </dgm:pt>
    <dgm:pt modelId="{488790C9-A906-4A05-ACE3-56BFB8410B01}" type="pres">
      <dgm:prSet presAssocID="{BD54B34F-5DBA-47ED-8DEF-24612E8195ED}" presName="compNode" presStyleCnt="0"/>
      <dgm:spPr/>
    </dgm:pt>
    <dgm:pt modelId="{C0D3DB6B-C7C5-4809-A869-8569DBD0CAC9}" type="pres">
      <dgm:prSet presAssocID="{BD54B34F-5DBA-47ED-8DEF-24612E8195ED}" presName="bkgdShape" presStyleLbl="node1" presStyleIdx="4" presStyleCnt="5"/>
      <dgm:spPr/>
    </dgm:pt>
    <dgm:pt modelId="{FCA1B8B7-571E-4FAB-B4CA-3D1461376889}" type="pres">
      <dgm:prSet presAssocID="{BD54B34F-5DBA-47ED-8DEF-24612E8195ED}" presName="nodeTx" presStyleLbl="node1" presStyleIdx="4" presStyleCnt="5">
        <dgm:presLayoutVars>
          <dgm:bulletEnabled val="1"/>
        </dgm:presLayoutVars>
      </dgm:prSet>
      <dgm:spPr/>
    </dgm:pt>
    <dgm:pt modelId="{35D438F7-B896-4014-AF53-9D9224C75989}" type="pres">
      <dgm:prSet presAssocID="{BD54B34F-5DBA-47ED-8DEF-24612E8195ED}" presName="invisiNode" presStyleLbl="node1" presStyleIdx="4" presStyleCnt="5"/>
      <dgm:spPr/>
    </dgm:pt>
    <dgm:pt modelId="{92CC4109-8330-4E92-8D06-9428534B3C73}" type="pres">
      <dgm:prSet presAssocID="{BD54B34F-5DBA-47ED-8DEF-24612E8195ED}"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Target with a bullseye arrow"/>
        </a:ext>
      </dgm:extLst>
    </dgm:pt>
  </dgm:ptLst>
  <dgm:cxnLst>
    <dgm:cxn modelId="{A005450E-B7DF-4CDD-9D84-F9BA9E21FD75}" srcId="{8ADF34E7-B6F0-4B87-976B-E5EEABB7876D}" destId="{BD54B34F-5DBA-47ED-8DEF-24612E8195ED}" srcOrd="4" destOrd="0" parTransId="{ADE5781D-52C4-4B20-B2A3-7960E75E491E}" sibTransId="{E0F79C62-C2C3-4936-A435-9355F2A4E59A}"/>
    <dgm:cxn modelId="{7D3FA90E-2360-4A0E-953B-8C23BD69BF39}" type="presOf" srcId="{E7ABA4D6-BA69-49CF-A21D-B60D9615C2F6}" destId="{9B4E5F83-9F74-4015-A8FE-19CFA1E6D75D}" srcOrd="1" destOrd="1" presId="urn:microsoft.com/office/officeart/2005/8/layout/hList7"/>
    <dgm:cxn modelId="{99A0EE12-7396-4B57-A9AC-297613ACF007}" type="presOf" srcId="{E7ABA4D6-BA69-49CF-A21D-B60D9615C2F6}" destId="{15D1FA43-2752-4F88-B5EE-22DF3FD15827}" srcOrd="0" destOrd="1" presId="urn:microsoft.com/office/officeart/2005/8/layout/hList7"/>
    <dgm:cxn modelId="{1C6FF614-B81C-47A0-ACB3-FDB9957E7655}" srcId="{8ADF34E7-B6F0-4B87-976B-E5EEABB7876D}" destId="{3F50BFE6-860B-42E4-8EB4-5B2820BFD34D}" srcOrd="3" destOrd="0" parTransId="{404CB991-7703-4250-B3CA-BAA450438D11}" sibTransId="{E57DAB6F-E8BE-4D97-819A-61DD123B6C7A}"/>
    <dgm:cxn modelId="{B2D4481C-2A92-48CE-BF23-EA27C8E44E1A}" srcId="{3F50BFE6-860B-42E4-8EB4-5B2820BFD34D}" destId="{E03D689F-028D-44BC-A934-DFCDB9EBE073}" srcOrd="1" destOrd="0" parTransId="{1A3F0CC9-C946-4FDD-9D3A-F239F88E9C94}" sibTransId="{9EE9463F-5458-4DE5-9D3E-8F2B3D6185CA}"/>
    <dgm:cxn modelId="{A394181D-28AA-48CE-93EF-69A339213F89}" type="presOf" srcId="{6C3E5AC3-9EEF-4C05-9941-4F74493DB81D}" destId="{15D1FA43-2752-4F88-B5EE-22DF3FD15827}" srcOrd="0" destOrd="3" presId="urn:microsoft.com/office/officeart/2005/8/layout/hList7"/>
    <dgm:cxn modelId="{BE217323-1158-444F-8A3C-EC8088B69D0B}" type="presOf" srcId="{BE1D8EB8-B677-439B-951B-35446ABCBA8D}" destId="{9D4E4167-B5A1-4CF9-9207-95F11046C8C4}" srcOrd="0" destOrd="4" presId="urn:microsoft.com/office/officeart/2005/8/layout/hList7"/>
    <dgm:cxn modelId="{62DDE825-C4D7-4986-82A1-3BB70F8D175A}" type="presOf" srcId="{884BDBF0-EFB4-4E0E-885D-BE372ED9D4C9}" destId="{15D1FA43-2752-4F88-B5EE-22DF3FD15827}" srcOrd="0" destOrd="0" presId="urn:microsoft.com/office/officeart/2005/8/layout/hList7"/>
    <dgm:cxn modelId="{BAC1902A-5145-4D29-A382-CE84EA6C43B3}" type="presOf" srcId="{E57DAB6F-E8BE-4D97-819A-61DD123B6C7A}" destId="{EB5068B3-A291-45B2-8ED9-CAA39FEA1BD5}" srcOrd="0" destOrd="0" presId="urn:microsoft.com/office/officeart/2005/8/layout/hList7"/>
    <dgm:cxn modelId="{150E6B3C-2C3B-4B34-AAEF-A4C6175E18F5}" type="presOf" srcId="{6EFDFC48-94FA-4CBA-A340-408DEFF2D80E}" destId="{0EBEAAD3-9AD7-4F95-A477-B64F79B83F01}" srcOrd="0" destOrd="2" presId="urn:microsoft.com/office/officeart/2005/8/layout/hList7"/>
    <dgm:cxn modelId="{386F8B5E-DD1A-4A9D-AF01-CDDB24F2484E}" type="presOf" srcId="{1BF0CD1F-7B2B-4FB9-B127-AC9370A0E1DE}" destId="{566DEAFB-7259-4DF7-BB3E-3F4C796568AB}" srcOrd="1" destOrd="2" presId="urn:microsoft.com/office/officeart/2005/8/layout/hList7"/>
    <dgm:cxn modelId="{A9B56162-2500-4371-B836-CE9241209990}" type="presOf" srcId="{BE1D8EB8-B677-439B-951B-35446ABCBA8D}" destId="{566DEAFB-7259-4DF7-BB3E-3F4C796568AB}" srcOrd="1" destOrd="4" presId="urn:microsoft.com/office/officeart/2005/8/layout/hList7"/>
    <dgm:cxn modelId="{E54A1B43-CEC6-49F1-A82C-93A670DC68BF}" type="presOf" srcId="{9BC8C8E8-4B94-44B2-B8A2-8FCD90A3539E}" destId="{FCA1B8B7-571E-4FAB-B4CA-3D1461376889}" srcOrd="1" destOrd="1" presId="urn:microsoft.com/office/officeart/2005/8/layout/hList7"/>
    <dgm:cxn modelId="{C3885663-5F10-443A-A226-19DD02B5BC31}" srcId="{3F50BFE6-860B-42E4-8EB4-5B2820BFD34D}" destId="{ED972739-BD34-47E4-9BD5-96004926FA5F}" srcOrd="0" destOrd="0" parTransId="{6EB7C068-51B1-4DA0-A87A-D00EFE982DAB}" sibTransId="{D918F12C-0C73-4DAB-BA39-D760651C4B0B}"/>
    <dgm:cxn modelId="{E615CF63-E161-41A1-8C61-FA2F1D988F54}" type="presOf" srcId="{3F50BFE6-860B-42E4-8EB4-5B2820BFD34D}" destId="{AB3BD523-2B52-41AE-8AC9-AF597551FB70}" srcOrd="0" destOrd="0" presId="urn:microsoft.com/office/officeart/2005/8/layout/hList7"/>
    <dgm:cxn modelId="{433DED6A-B6AF-452C-A2D3-3107B718D65A}" type="presOf" srcId="{884BDBF0-EFB4-4E0E-885D-BE372ED9D4C9}" destId="{9B4E5F83-9F74-4015-A8FE-19CFA1E6D75D}" srcOrd="1" destOrd="0" presId="urn:microsoft.com/office/officeart/2005/8/layout/hList7"/>
    <dgm:cxn modelId="{4F09656D-EE31-4E7B-B2BB-F35928BFDC35}" srcId="{6F1F2D9A-CE59-4732-819D-74A16061B73D}" destId="{240CE92D-1C34-46D7-87FD-A95F9054C75E}" srcOrd="2" destOrd="0" parTransId="{716B4D5B-F345-43A5-A02E-255721F77430}" sibTransId="{95D3381E-97A3-4D56-ABFF-ABD33085022A}"/>
    <dgm:cxn modelId="{26E88F4D-A169-41E1-AE5F-B25D7C4ACCE8}" type="presOf" srcId="{ED972739-BD34-47E4-9BD5-96004926FA5F}" destId="{E1DA6766-4168-4282-81A7-514588F176E0}" srcOrd="1" destOrd="1" presId="urn:microsoft.com/office/officeart/2005/8/layout/hList7"/>
    <dgm:cxn modelId="{7EDDCC4D-9108-465C-A779-C11DBAE7A243}" type="presOf" srcId="{BD54B34F-5DBA-47ED-8DEF-24612E8195ED}" destId="{FCA1B8B7-571E-4FAB-B4CA-3D1461376889}" srcOrd="1" destOrd="0" presId="urn:microsoft.com/office/officeart/2005/8/layout/hList7"/>
    <dgm:cxn modelId="{8E56D76D-B816-4A65-8829-817976CF5323}" srcId="{884BDBF0-EFB4-4E0E-885D-BE372ED9D4C9}" destId="{24061BA9-A20B-4988-8CFD-2A3F62315433}" srcOrd="1" destOrd="0" parTransId="{930F008B-4E11-435D-8D35-759E112E35C9}" sibTransId="{3FB162B2-0B49-43F9-A77D-2D99C220A8BC}"/>
    <dgm:cxn modelId="{9806706E-8488-4832-A3E2-72FCFD896C64}" srcId="{BD54B34F-5DBA-47ED-8DEF-24612E8195ED}" destId="{9BC8C8E8-4B94-44B2-B8A2-8FCD90A3539E}" srcOrd="0" destOrd="0" parTransId="{63A48C6E-354D-4314-9650-614AB9A4C1E6}" sibTransId="{FDD56EC5-33EC-4EE7-A29E-14E662273C90}"/>
    <dgm:cxn modelId="{ECFA8A4F-E7EB-4C48-9104-87E1E4BD2BA1}" srcId="{6F1F2D9A-CE59-4732-819D-74A16061B73D}" destId="{5DCCF4F1-5762-43A6-A3CD-7A6FC292DD79}" srcOrd="0" destOrd="0" parTransId="{6D4BD702-0AB9-47A0-9412-668956A8ED16}" sibTransId="{7AE92998-8BA8-4FA5-B326-2A60F4050C9D}"/>
    <dgm:cxn modelId="{3D1CE350-4CB8-41BF-8180-C43DD3ED169B}" srcId="{8ADF34E7-B6F0-4B87-976B-E5EEABB7876D}" destId="{884BDBF0-EFB4-4E0E-885D-BE372ED9D4C9}" srcOrd="1" destOrd="0" parTransId="{3FA26A63-D367-4CB0-9FB6-FE662E4A948F}" sibTransId="{DD7228DD-D860-48CB-802F-AE03D08A9A24}"/>
    <dgm:cxn modelId="{B0390751-2638-4D2F-88BA-4E180AEF34C8}" type="presOf" srcId="{8ADF34E7-B6F0-4B87-976B-E5EEABB7876D}" destId="{54EBFC24-5C23-4DCB-8EE8-700DCF6A7B82}" srcOrd="0" destOrd="0" presId="urn:microsoft.com/office/officeart/2005/8/layout/hList7"/>
    <dgm:cxn modelId="{3B241B52-9EEC-4991-8DDB-1ADE8EE5B98F}" type="presOf" srcId="{E03D689F-028D-44BC-A934-DFCDB9EBE073}" destId="{E1DA6766-4168-4282-81A7-514588F176E0}" srcOrd="1" destOrd="2" presId="urn:microsoft.com/office/officeart/2005/8/layout/hList7"/>
    <dgm:cxn modelId="{C25F8252-54B6-4699-AE7C-0567171F4E0C}" type="presOf" srcId="{DD7228DD-D860-48CB-802F-AE03D08A9A24}" destId="{973C05EC-727D-47DA-A891-0B2CC27242E9}" srcOrd="0" destOrd="0" presId="urn:microsoft.com/office/officeart/2005/8/layout/hList7"/>
    <dgm:cxn modelId="{726F8B75-6FD7-430E-BE18-717710662186}" type="presOf" srcId="{6C3E5AC3-9EEF-4C05-9941-4F74493DB81D}" destId="{9B4E5F83-9F74-4015-A8FE-19CFA1E6D75D}" srcOrd="1" destOrd="3" presId="urn:microsoft.com/office/officeart/2005/8/layout/hList7"/>
    <dgm:cxn modelId="{6F598F75-5D94-45CB-BEC9-A28228D4DF7A}" type="presOf" srcId="{E03D689F-028D-44BC-A934-DFCDB9EBE073}" destId="{AB3BD523-2B52-41AE-8AC9-AF597551FB70}" srcOrd="0" destOrd="2" presId="urn:microsoft.com/office/officeart/2005/8/layout/hList7"/>
    <dgm:cxn modelId="{BA15B877-2AA6-4294-A2CF-EBD5BBD056E2}" srcId="{0458FB03-615E-4F9D-AFEE-82D3ACBA97A9}" destId="{6EFDFC48-94FA-4CBA-A340-408DEFF2D80E}" srcOrd="1" destOrd="0" parTransId="{69FA236F-2B6F-4D31-94C6-CF75FADAD2A2}" sibTransId="{A87D35AC-D4B6-4AD7-9A10-A699E7A264BD}"/>
    <dgm:cxn modelId="{20041958-5318-47C6-9249-CF623C00C349}" type="presOf" srcId="{5DCCF4F1-5762-43A6-A3CD-7A6FC292DD79}" destId="{566DEAFB-7259-4DF7-BB3E-3F4C796568AB}" srcOrd="1" destOrd="1" presId="urn:microsoft.com/office/officeart/2005/8/layout/hList7"/>
    <dgm:cxn modelId="{9A157578-8C9F-4A76-B03D-266FDD3AA5D1}" type="presOf" srcId="{0458FB03-615E-4F9D-AFEE-82D3ACBA97A9}" destId="{0EBEAAD3-9AD7-4F95-A477-B64F79B83F01}" srcOrd="0" destOrd="0" presId="urn:microsoft.com/office/officeart/2005/8/layout/hList7"/>
    <dgm:cxn modelId="{67E63E59-9FF5-4092-A9D2-EC486BFD8986}" srcId="{884BDBF0-EFB4-4E0E-885D-BE372ED9D4C9}" destId="{6C3E5AC3-9EEF-4C05-9941-4F74493DB81D}" srcOrd="2" destOrd="0" parTransId="{F30658C4-D272-4B86-8A40-F540BA6113D2}" sibTransId="{562CAA35-5E2A-4FE0-8034-C864FFBA7B8B}"/>
    <dgm:cxn modelId="{C5826679-676F-4367-8DBE-2E5460FBF936}" type="presOf" srcId="{BD54B34F-5DBA-47ED-8DEF-24612E8195ED}" destId="{C0D3DB6B-C7C5-4809-A869-8569DBD0CAC9}" srcOrd="0" destOrd="0" presId="urn:microsoft.com/office/officeart/2005/8/layout/hList7"/>
    <dgm:cxn modelId="{E575967B-21CB-48B5-BD91-4C925F258E3E}" type="presOf" srcId="{3FFDB615-FD44-43B7-B317-768165819BC4}" destId="{FCA1B8B7-571E-4FAB-B4CA-3D1461376889}" srcOrd="1" destOrd="2" presId="urn:microsoft.com/office/officeart/2005/8/layout/hList7"/>
    <dgm:cxn modelId="{19387C82-C474-4BE4-96B2-0AB2DC149AE8}" srcId="{8ADF34E7-B6F0-4B87-976B-E5EEABB7876D}" destId="{0458FB03-615E-4F9D-AFEE-82D3ACBA97A9}" srcOrd="2" destOrd="0" parTransId="{B327E5B9-CD42-4DD2-91FD-18FF8AE123FC}" sibTransId="{79348EE9-947C-4B75-BA66-FDEA5B0B2F3D}"/>
    <dgm:cxn modelId="{5CE45383-827F-4121-9869-A3C0B48F3910}" type="presOf" srcId="{6F1F2D9A-CE59-4732-819D-74A16061B73D}" destId="{566DEAFB-7259-4DF7-BB3E-3F4C796568AB}" srcOrd="1" destOrd="0" presId="urn:microsoft.com/office/officeart/2005/8/layout/hList7"/>
    <dgm:cxn modelId="{34781F86-EA11-4F67-85EC-AFC7FD4F5B3C}" srcId="{BD54B34F-5DBA-47ED-8DEF-24612E8195ED}" destId="{3FFDB615-FD44-43B7-B317-768165819BC4}" srcOrd="1" destOrd="0" parTransId="{1FF1F032-06BE-4F89-993B-DC838F2EB886}" sibTransId="{3D5AD100-CFF1-4513-820C-214CADC3B409}"/>
    <dgm:cxn modelId="{98F49B8A-2A55-414F-9CEC-353967F5A6AE}" type="presOf" srcId="{240CE92D-1C34-46D7-87FD-A95F9054C75E}" destId="{566DEAFB-7259-4DF7-BB3E-3F4C796568AB}" srcOrd="1" destOrd="3" presId="urn:microsoft.com/office/officeart/2005/8/layout/hList7"/>
    <dgm:cxn modelId="{19ABFE8B-8456-4D41-966A-33BAF28C924C}" type="presOf" srcId="{1BF0CD1F-7B2B-4FB9-B127-AC9370A0E1DE}" destId="{9D4E4167-B5A1-4CF9-9207-95F11046C8C4}" srcOrd="0" destOrd="2" presId="urn:microsoft.com/office/officeart/2005/8/layout/hList7"/>
    <dgm:cxn modelId="{E2E67490-B168-4E3C-B54D-0845EB561E6C}" srcId="{6F1F2D9A-CE59-4732-819D-74A16061B73D}" destId="{BE1D8EB8-B677-439B-951B-35446ABCBA8D}" srcOrd="3" destOrd="0" parTransId="{CAC0CE7B-C839-4454-9DB6-22092AAE1C1B}" sibTransId="{FC6377A0-0D64-4D67-8DAA-327A654176B0}"/>
    <dgm:cxn modelId="{1AF4F99A-A11C-413A-8BAC-F37BE39B11B1}" type="presOf" srcId="{39EE93C3-2B04-424D-B0C6-93BAE25AF14F}" destId="{E1DA6766-4168-4282-81A7-514588F176E0}" srcOrd="1" destOrd="3" presId="urn:microsoft.com/office/officeart/2005/8/layout/hList7"/>
    <dgm:cxn modelId="{1CDF2C9B-EAAC-442E-ABFC-60479ECA5F74}" type="presOf" srcId="{6EFDFC48-94FA-4CBA-A340-408DEFF2D80E}" destId="{18191706-91AF-45F4-A38B-CF168246B349}" srcOrd="1" destOrd="2" presId="urn:microsoft.com/office/officeart/2005/8/layout/hList7"/>
    <dgm:cxn modelId="{794AA89C-598D-4F63-A7F6-7E9B29C59572}" type="presOf" srcId="{705C5602-F020-4A0F-9A31-B3C3E63568AD}" destId="{0EBEAAD3-9AD7-4F95-A477-B64F79B83F01}" srcOrd="0" destOrd="1" presId="urn:microsoft.com/office/officeart/2005/8/layout/hList7"/>
    <dgm:cxn modelId="{A9EE44AB-7C36-4DC6-96BA-258FE6028D5B}" srcId="{884BDBF0-EFB4-4E0E-885D-BE372ED9D4C9}" destId="{E7ABA4D6-BA69-49CF-A21D-B60D9615C2F6}" srcOrd="0" destOrd="0" parTransId="{32D57720-A8E4-4043-A456-226492628706}" sibTransId="{E1BE57F7-CC40-4E6D-A505-834A62687E42}"/>
    <dgm:cxn modelId="{8480D0B0-3914-4E55-92B8-65FB6E1ACFB2}" type="presOf" srcId="{5DCCF4F1-5762-43A6-A3CD-7A6FC292DD79}" destId="{9D4E4167-B5A1-4CF9-9207-95F11046C8C4}" srcOrd="0" destOrd="1" presId="urn:microsoft.com/office/officeart/2005/8/layout/hList7"/>
    <dgm:cxn modelId="{4E4AC0B2-7953-4B89-8D63-A1B501143E69}" srcId="{3F50BFE6-860B-42E4-8EB4-5B2820BFD34D}" destId="{39EE93C3-2B04-424D-B0C6-93BAE25AF14F}" srcOrd="2" destOrd="0" parTransId="{EC487EFB-C802-4F7D-A535-240374EEC818}" sibTransId="{E37E9B3F-8C98-4A63-A3E0-40744908FCB9}"/>
    <dgm:cxn modelId="{2646CDC1-92FB-4CF5-9F48-CB4A87D2EB46}" type="presOf" srcId="{3F50BFE6-860B-42E4-8EB4-5B2820BFD34D}" destId="{E1DA6766-4168-4282-81A7-514588F176E0}" srcOrd="1" destOrd="0" presId="urn:microsoft.com/office/officeart/2005/8/layout/hList7"/>
    <dgm:cxn modelId="{32E8C4CA-6224-491D-B215-F98B94B0935A}" type="presOf" srcId="{24061BA9-A20B-4988-8CFD-2A3F62315433}" destId="{15D1FA43-2752-4F88-B5EE-22DF3FD15827}" srcOrd="0" destOrd="2" presId="urn:microsoft.com/office/officeart/2005/8/layout/hList7"/>
    <dgm:cxn modelId="{39ECB2CB-0852-4490-BBF4-A973F69B4FBE}" type="presOf" srcId="{705C5602-F020-4A0F-9A31-B3C3E63568AD}" destId="{18191706-91AF-45F4-A38B-CF168246B349}" srcOrd="1" destOrd="1" presId="urn:microsoft.com/office/officeart/2005/8/layout/hList7"/>
    <dgm:cxn modelId="{80346FD0-8E45-4BBA-9BE3-F103A68D9922}" srcId="{6F1F2D9A-CE59-4732-819D-74A16061B73D}" destId="{1BF0CD1F-7B2B-4FB9-B127-AC9370A0E1DE}" srcOrd="1" destOrd="0" parTransId="{5FAF8FA9-59B9-4389-B417-283539DD72C9}" sibTransId="{A5BFBC66-7328-4328-B222-DCF61A60E65F}"/>
    <dgm:cxn modelId="{549557D7-9F43-49BB-B974-272FEA568532}" type="presOf" srcId="{0458FB03-615E-4F9D-AFEE-82D3ACBA97A9}" destId="{18191706-91AF-45F4-A38B-CF168246B349}" srcOrd="1" destOrd="0" presId="urn:microsoft.com/office/officeart/2005/8/layout/hList7"/>
    <dgm:cxn modelId="{350685D8-D58B-4EB4-993C-4145D7E21F60}" type="presOf" srcId="{79348EE9-947C-4B75-BA66-FDEA5B0B2F3D}" destId="{5E656347-384B-4C7F-ADE5-6E4939ABFF24}" srcOrd="0" destOrd="0" presId="urn:microsoft.com/office/officeart/2005/8/layout/hList7"/>
    <dgm:cxn modelId="{123930DA-562A-46FC-A118-4C4FCA242D01}" type="presOf" srcId="{ED972739-BD34-47E4-9BD5-96004926FA5F}" destId="{AB3BD523-2B52-41AE-8AC9-AF597551FB70}" srcOrd="0" destOrd="1" presId="urn:microsoft.com/office/officeart/2005/8/layout/hList7"/>
    <dgm:cxn modelId="{ECEB99E1-9985-4043-A9D4-F5C2C652B3E9}" type="presOf" srcId="{24061BA9-A20B-4988-8CFD-2A3F62315433}" destId="{9B4E5F83-9F74-4015-A8FE-19CFA1E6D75D}" srcOrd="1" destOrd="2" presId="urn:microsoft.com/office/officeart/2005/8/layout/hList7"/>
    <dgm:cxn modelId="{876342E6-CFA8-4CA0-A0F9-E831904ADF93}" type="presOf" srcId="{3FFDB615-FD44-43B7-B317-768165819BC4}" destId="{C0D3DB6B-C7C5-4809-A869-8569DBD0CAC9}" srcOrd="0" destOrd="2" presId="urn:microsoft.com/office/officeart/2005/8/layout/hList7"/>
    <dgm:cxn modelId="{48DEC9E9-36D3-4F21-A587-AEFC1A0EB993}" type="presOf" srcId="{39EE93C3-2B04-424D-B0C6-93BAE25AF14F}" destId="{AB3BD523-2B52-41AE-8AC9-AF597551FB70}" srcOrd="0" destOrd="3" presId="urn:microsoft.com/office/officeart/2005/8/layout/hList7"/>
    <dgm:cxn modelId="{9CD81DF0-C63F-47F0-BA64-25E349D33E2B}" srcId="{0458FB03-615E-4F9D-AFEE-82D3ACBA97A9}" destId="{705C5602-F020-4A0F-9A31-B3C3E63568AD}" srcOrd="0" destOrd="0" parTransId="{4CC44D2E-ADB5-46CE-A5FE-EFFD89300A0C}" sibTransId="{E2A22B17-B5E7-4E5C-A86D-2AA3E09EFA2F}"/>
    <dgm:cxn modelId="{45D59EF0-3D3F-4AFC-8C0F-AF971092BBEA}" srcId="{8ADF34E7-B6F0-4B87-976B-E5EEABB7876D}" destId="{6F1F2D9A-CE59-4732-819D-74A16061B73D}" srcOrd="0" destOrd="0" parTransId="{D5DBFEB4-3BA2-478D-B682-ABE491440E30}" sibTransId="{FB8C0A01-5464-4E0F-B7DB-8E9BDCE4A6C7}"/>
    <dgm:cxn modelId="{281447F2-3DAC-4465-B4D6-CDB1E9DC3EE2}" type="presOf" srcId="{FB8C0A01-5464-4E0F-B7DB-8E9BDCE4A6C7}" destId="{9B54CA92-8A1B-4379-95C9-C49F801B1F99}" srcOrd="0" destOrd="0" presId="urn:microsoft.com/office/officeart/2005/8/layout/hList7"/>
    <dgm:cxn modelId="{E8918AF7-2AC5-4CE3-8458-058E338A9B41}" type="presOf" srcId="{6F1F2D9A-CE59-4732-819D-74A16061B73D}" destId="{9D4E4167-B5A1-4CF9-9207-95F11046C8C4}" srcOrd="0" destOrd="0" presId="urn:microsoft.com/office/officeart/2005/8/layout/hList7"/>
    <dgm:cxn modelId="{226E68F8-A383-4EA7-89C1-679179856509}" type="presOf" srcId="{240CE92D-1C34-46D7-87FD-A95F9054C75E}" destId="{9D4E4167-B5A1-4CF9-9207-95F11046C8C4}" srcOrd="0" destOrd="3" presId="urn:microsoft.com/office/officeart/2005/8/layout/hList7"/>
    <dgm:cxn modelId="{0C4A0DFD-DB48-486E-812A-DA0429A66C8D}" type="presOf" srcId="{9BC8C8E8-4B94-44B2-B8A2-8FCD90A3539E}" destId="{C0D3DB6B-C7C5-4809-A869-8569DBD0CAC9}" srcOrd="0" destOrd="1" presId="urn:microsoft.com/office/officeart/2005/8/layout/hList7"/>
    <dgm:cxn modelId="{0339940E-DD86-45E2-9F6E-E40B40B05DAE}" type="presParOf" srcId="{54EBFC24-5C23-4DCB-8EE8-700DCF6A7B82}" destId="{9A0C407D-0F9E-4540-AA5E-4E42C428A076}" srcOrd="0" destOrd="0" presId="urn:microsoft.com/office/officeart/2005/8/layout/hList7"/>
    <dgm:cxn modelId="{E15C3542-4512-439C-8A19-3EDB7C9F4137}" type="presParOf" srcId="{54EBFC24-5C23-4DCB-8EE8-700DCF6A7B82}" destId="{E285300D-A859-43DF-BE7C-1216D4B6B217}" srcOrd="1" destOrd="0" presId="urn:microsoft.com/office/officeart/2005/8/layout/hList7"/>
    <dgm:cxn modelId="{1E71D9AB-C4A1-4BE5-BB9B-26E7BCE01CEA}" type="presParOf" srcId="{E285300D-A859-43DF-BE7C-1216D4B6B217}" destId="{14C55D62-51EF-4A87-8627-E0CBB74B5325}" srcOrd="0" destOrd="0" presId="urn:microsoft.com/office/officeart/2005/8/layout/hList7"/>
    <dgm:cxn modelId="{AA30C161-EBB4-49CF-9ACD-00DC597D26E2}" type="presParOf" srcId="{14C55D62-51EF-4A87-8627-E0CBB74B5325}" destId="{9D4E4167-B5A1-4CF9-9207-95F11046C8C4}" srcOrd="0" destOrd="0" presId="urn:microsoft.com/office/officeart/2005/8/layout/hList7"/>
    <dgm:cxn modelId="{4F4AABDB-6509-43D8-A8AE-281B7F9441EC}" type="presParOf" srcId="{14C55D62-51EF-4A87-8627-E0CBB74B5325}" destId="{566DEAFB-7259-4DF7-BB3E-3F4C796568AB}" srcOrd="1" destOrd="0" presId="urn:microsoft.com/office/officeart/2005/8/layout/hList7"/>
    <dgm:cxn modelId="{A6A98D47-01FC-4507-9E41-373366BC1F32}" type="presParOf" srcId="{14C55D62-51EF-4A87-8627-E0CBB74B5325}" destId="{D0BEEB76-2C34-4E72-B73B-11D655312F6B}" srcOrd="2" destOrd="0" presId="urn:microsoft.com/office/officeart/2005/8/layout/hList7"/>
    <dgm:cxn modelId="{33C74F19-A0EF-43DD-BBFE-546593D77C44}" type="presParOf" srcId="{14C55D62-51EF-4A87-8627-E0CBB74B5325}" destId="{8B2C6FF7-E2C8-45BB-BB74-156155708372}" srcOrd="3" destOrd="0" presId="urn:microsoft.com/office/officeart/2005/8/layout/hList7"/>
    <dgm:cxn modelId="{CFA60FC4-DB76-44E5-B02A-E2C048F29CE2}" type="presParOf" srcId="{E285300D-A859-43DF-BE7C-1216D4B6B217}" destId="{9B54CA92-8A1B-4379-95C9-C49F801B1F99}" srcOrd="1" destOrd="0" presId="urn:microsoft.com/office/officeart/2005/8/layout/hList7"/>
    <dgm:cxn modelId="{AFABCCA9-DEE2-4677-9143-09C5A5EB3C21}" type="presParOf" srcId="{E285300D-A859-43DF-BE7C-1216D4B6B217}" destId="{61B6509B-0AAF-4BF0-9148-CABE2B11CECD}" srcOrd="2" destOrd="0" presId="urn:microsoft.com/office/officeart/2005/8/layout/hList7"/>
    <dgm:cxn modelId="{4986C2B0-1C53-4DA4-9C67-7398485611E4}" type="presParOf" srcId="{61B6509B-0AAF-4BF0-9148-CABE2B11CECD}" destId="{15D1FA43-2752-4F88-B5EE-22DF3FD15827}" srcOrd="0" destOrd="0" presId="urn:microsoft.com/office/officeart/2005/8/layout/hList7"/>
    <dgm:cxn modelId="{127A772C-03A0-42AF-90B6-B51C3004AC91}" type="presParOf" srcId="{61B6509B-0AAF-4BF0-9148-CABE2B11CECD}" destId="{9B4E5F83-9F74-4015-A8FE-19CFA1E6D75D}" srcOrd="1" destOrd="0" presId="urn:microsoft.com/office/officeart/2005/8/layout/hList7"/>
    <dgm:cxn modelId="{5A476B20-3014-4ED9-BB6B-70F9CE926D09}" type="presParOf" srcId="{61B6509B-0AAF-4BF0-9148-CABE2B11CECD}" destId="{2E4E602B-0F03-46AB-8D03-6E4D60129CAE}" srcOrd="2" destOrd="0" presId="urn:microsoft.com/office/officeart/2005/8/layout/hList7"/>
    <dgm:cxn modelId="{6FDFB4B4-292A-4230-9515-E28EFC6E6650}" type="presParOf" srcId="{61B6509B-0AAF-4BF0-9148-CABE2B11CECD}" destId="{D6DC2C1C-2012-4C40-8883-7034AF741215}" srcOrd="3" destOrd="0" presId="urn:microsoft.com/office/officeart/2005/8/layout/hList7"/>
    <dgm:cxn modelId="{78CED5A6-566F-48BD-8C89-71AA853F97DE}" type="presParOf" srcId="{E285300D-A859-43DF-BE7C-1216D4B6B217}" destId="{973C05EC-727D-47DA-A891-0B2CC27242E9}" srcOrd="3" destOrd="0" presId="urn:microsoft.com/office/officeart/2005/8/layout/hList7"/>
    <dgm:cxn modelId="{AA14F20A-B570-4748-893B-5E7E7837796E}" type="presParOf" srcId="{E285300D-A859-43DF-BE7C-1216D4B6B217}" destId="{D6AEDF7F-B404-4D2F-9D96-1D2CD0E4CBF4}" srcOrd="4" destOrd="0" presId="urn:microsoft.com/office/officeart/2005/8/layout/hList7"/>
    <dgm:cxn modelId="{87210536-3BF0-452C-8800-146BD5165C34}" type="presParOf" srcId="{D6AEDF7F-B404-4D2F-9D96-1D2CD0E4CBF4}" destId="{0EBEAAD3-9AD7-4F95-A477-B64F79B83F01}" srcOrd="0" destOrd="0" presId="urn:microsoft.com/office/officeart/2005/8/layout/hList7"/>
    <dgm:cxn modelId="{002DB41B-EE77-4616-8C70-0B18D9A0D0E8}" type="presParOf" srcId="{D6AEDF7F-B404-4D2F-9D96-1D2CD0E4CBF4}" destId="{18191706-91AF-45F4-A38B-CF168246B349}" srcOrd="1" destOrd="0" presId="urn:microsoft.com/office/officeart/2005/8/layout/hList7"/>
    <dgm:cxn modelId="{BE961F9C-9745-41CA-813F-F7BC21BF4FD2}" type="presParOf" srcId="{D6AEDF7F-B404-4D2F-9D96-1D2CD0E4CBF4}" destId="{66CC46C4-098E-4338-A268-1A509AB81FA7}" srcOrd="2" destOrd="0" presId="urn:microsoft.com/office/officeart/2005/8/layout/hList7"/>
    <dgm:cxn modelId="{E8923085-D4F9-4761-B33E-B86898C21767}" type="presParOf" srcId="{D6AEDF7F-B404-4D2F-9D96-1D2CD0E4CBF4}" destId="{5380A16C-9291-4097-AFB8-04214410A1B4}" srcOrd="3" destOrd="0" presId="urn:microsoft.com/office/officeart/2005/8/layout/hList7"/>
    <dgm:cxn modelId="{BB68D3D1-3311-490D-BBB1-8C0286D71946}" type="presParOf" srcId="{E285300D-A859-43DF-BE7C-1216D4B6B217}" destId="{5E656347-384B-4C7F-ADE5-6E4939ABFF24}" srcOrd="5" destOrd="0" presId="urn:microsoft.com/office/officeart/2005/8/layout/hList7"/>
    <dgm:cxn modelId="{C63AE824-4852-4D60-B8BD-8B6222EC87A9}" type="presParOf" srcId="{E285300D-A859-43DF-BE7C-1216D4B6B217}" destId="{A41F3F7B-C6BF-47AE-8DAC-7CA420B08B92}" srcOrd="6" destOrd="0" presId="urn:microsoft.com/office/officeart/2005/8/layout/hList7"/>
    <dgm:cxn modelId="{1F8F2FE7-EBF3-49C3-836A-D3C30F032944}" type="presParOf" srcId="{A41F3F7B-C6BF-47AE-8DAC-7CA420B08B92}" destId="{AB3BD523-2B52-41AE-8AC9-AF597551FB70}" srcOrd="0" destOrd="0" presId="urn:microsoft.com/office/officeart/2005/8/layout/hList7"/>
    <dgm:cxn modelId="{9B68E43C-B018-4901-8781-74C759EDB779}" type="presParOf" srcId="{A41F3F7B-C6BF-47AE-8DAC-7CA420B08B92}" destId="{E1DA6766-4168-4282-81A7-514588F176E0}" srcOrd="1" destOrd="0" presId="urn:microsoft.com/office/officeart/2005/8/layout/hList7"/>
    <dgm:cxn modelId="{79CC287C-9C07-4000-B033-57435FB2F455}" type="presParOf" srcId="{A41F3F7B-C6BF-47AE-8DAC-7CA420B08B92}" destId="{34868CF9-5BFD-497F-86A1-CF8B8F007B81}" srcOrd="2" destOrd="0" presId="urn:microsoft.com/office/officeart/2005/8/layout/hList7"/>
    <dgm:cxn modelId="{CA7B9ABF-8245-45D1-AAF0-92D98DD61C09}" type="presParOf" srcId="{A41F3F7B-C6BF-47AE-8DAC-7CA420B08B92}" destId="{DAFD7401-EB3D-4054-8988-144F60162281}" srcOrd="3" destOrd="0" presId="urn:microsoft.com/office/officeart/2005/8/layout/hList7"/>
    <dgm:cxn modelId="{381B3BE8-5886-487B-877A-4150B4EB8AE9}" type="presParOf" srcId="{E285300D-A859-43DF-BE7C-1216D4B6B217}" destId="{EB5068B3-A291-45B2-8ED9-CAA39FEA1BD5}" srcOrd="7" destOrd="0" presId="urn:microsoft.com/office/officeart/2005/8/layout/hList7"/>
    <dgm:cxn modelId="{09B46D47-E72D-4FA3-A44D-00C43315863F}" type="presParOf" srcId="{E285300D-A859-43DF-BE7C-1216D4B6B217}" destId="{488790C9-A906-4A05-ACE3-56BFB8410B01}" srcOrd="8" destOrd="0" presId="urn:microsoft.com/office/officeart/2005/8/layout/hList7"/>
    <dgm:cxn modelId="{3E67FA83-5E99-42C5-9F75-5D9D7EC7DD08}" type="presParOf" srcId="{488790C9-A906-4A05-ACE3-56BFB8410B01}" destId="{C0D3DB6B-C7C5-4809-A869-8569DBD0CAC9}" srcOrd="0" destOrd="0" presId="urn:microsoft.com/office/officeart/2005/8/layout/hList7"/>
    <dgm:cxn modelId="{C8CBA4E6-BFFD-48CA-9C3E-67B6C5D2F94B}" type="presParOf" srcId="{488790C9-A906-4A05-ACE3-56BFB8410B01}" destId="{FCA1B8B7-571E-4FAB-B4CA-3D1461376889}" srcOrd="1" destOrd="0" presId="urn:microsoft.com/office/officeart/2005/8/layout/hList7"/>
    <dgm:cxn modelId="{A87B6FC5-B054-4FF7-A06D-89C9C1DE196C}" type="presParOf" srcId="{488790C9-A906-4A05-ACE3-56BFB8410B01}" destId="{35D438F7-B896-4014-AF53-9D9224C75989}" srcOrd="2" destOrd="0" presId="urn:microsoft.com/office/officeart/2005/8/layout/hList7"/>
    <dgm:cxn modelId="{85E77FA1-38EA-439F-96C3-0862A522C2B1}" type="presParOf" srcId="{488790C9-A906-4A05-ACE3-56BFB8410B01}" destId="{92CC4109-8330-4E92-8D06-9428534B3C7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99E38-A385-4462-898F-726C45AC67B1}">
      <dsp:nvSpPr>
        <dsp:cNvPr id="0" name=""/>
        <dsp:cNvSpPr/>
      </dsp:nvSpPr>
      <dsp:spPr>
        <a:xfrm>
          <a:off x="0" y="2871361"/>
          <a:ext cx="1197347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160D0E77-B631-49E9-B8EE-C2EDA7779E08}">
      <dsp:nvSpPr>
        <dsp:cNvPr id="0" name=""/>
        <dsp:cNvSpPr/>
      </dsp:nvSpPr>
      <dsp:spPr>
        <a:xfrm rot="8100000">
          <a:off x="79579" y="689787"/>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2B860E-3747-4C4F-96AE-78B041B86C2F}">
      <dsp:nvSpPr>
        <dsp:cNvPr id="0" name=""/>
        <dsp:cNvSpPr/>
      </dsp:nvSpPr>
      <dsp:spPr>
        <a:xfrm>
          <a:off x="120262"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60FCF08-DB48-494F-9910-E8F8ED8F27AA}">
      <dsp:nvSpPr>
        <dsp:cNvPr id="0" name=""/>
        <dsp:cNvSpPr/>
      </dsp:nvSpPr>
      <dsp:spPr>
        <a:xfrm>
          <a:off x="521638"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2017</a:t>
          </a:r>
        </a:p>
      </dsp:txBody>
      <dsp:txXfrm>
        <a:off x="521638" y="1171515"/>
        <a:ext cx="1330039" cy="1699845"/>
      </dsp:txXfrm>
    </dsp:sp>
    <dsp:sp modelId="{1480775D-4E02-4C02-8A4F-3E51CEADCC8F}">
      <dsp:nvSpPr>
        <dsp:cNvPr id="0" name=""/>
        <dsp:cNvSpPr/>
      </dsp:nvSpPr>
      <dsp:spPr>
        <a:xfrm>
          <a:off x="521638"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QM Coordinators Retreat</a:t>
          </a:r>
        </a:p>
      </dsp:txBody>
      <dsp:txXfrm>
        <a:off x="521638" y="574272"/>
        <a:ext cx="1330039" cy="597243"/>
      </dsp:txXfrm>
    </dsp:sp>
    <dsp:sp modelId="{9DE589E2-95B1-4D5D-B93C-BD60865E2DF9}">
      <dsp:nvSpPr>
        <dsp:cNvPr id="0" name=""/>
        <dsp:cNvSpPr/>
      </dsp:nvSpPr>
      <dsp:spPr>
        <a:xfrm>
          <a:off x="262686" y="1171515"/>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53C6A85-97FD-46AA-80EF-89FA146A69C0}">
      <dsp:nvSpPr>
        <dsp:cNvPr id="0" name=""/>
        <dsp:cNvSpPr/>
      </dsp:nvSpPr>
      <dsp:spPr>
        <a:xfrm>
          <a:off x="255744"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828A13-3D04-41AC-8615-272A5007F892}">
      <dsp:nvSpPr>
        <dsp:cNvPr id="0" name=""/>
        <dsp:cNvSpPr/>
      </dsp:nvSpPr>
      <dsp:spPr>
        <a:xfrm rot="18900000">
          <a:off x="999403" y="4686721"/>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CBB58-68D1-44C0-8723-79B44D3193BD}">
      <dsp:nvSpPr>
        <dsp:cNvPr id="0" name=""/>
        <dsp:cNvSpPr/>
      </dsp:nvSpPr>
      <dsp:spPr>
        <a:xfrm>
          <a:off x="1040086"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995444E-2625-408C-BEDB-9B4EB60E92F0}">
      <dsp:nvSpPr>
        <dsp:cNvPr id="0" name=""/>
        <dsp:cNvSpPr/>
      </dsp:nvSpPr>
      <dsp:spPr>
        <a:xfrm>
          <a:off x="1441461"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2018</a:t>
          </a:r>
        </a:p>
      </dsp:txBody>
      <dsp:txXfrm>
        <a:off x="1441461" y="2871361"/>
        <a:ext cx="1330039" cy="1699845"/>
      </dsp:txXfrm>
    </dsp:sp>
    <dsp:sp modelId="{5C77F1F0-E0B5-4545-AFD7-705DA829E05D}">
      <dsp:nvSpPr>
        <dsp:cNvPr id="0" name=""/>
        <dsp:cNvSpPr/>
      </dsp:nvSpPr>
      <dsp:spPr>
        <a:xfrm>
          <a:off x="1441461"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WACC Presentation</a:t>
          </a:r>
        </a:p>
      </dsp:txBody>
      <dsp:txXfrm>
        <a:off x="1441461" y="4571206"/>
        <a:ext cx="1330039" cy="597243"/>
      </dsp:txXfrm>
    </dsp:sp>
    <dsp:sp modelId="{74F784FE-D68F-4A7B-9786-E38983439916}">
      <dsp:nvSpPr>
        <dsp:cNvPr id="0" name=""/>
        <dsp:cNvSpPr/>
      </dsp:nvSpPr>
      <dsp:spPr>
        <a:xfrm>
          <a:off x="1182510" y="2871361"/>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C08DAD4-79D7-4118-86AD-A4883CF08479}">
      <dsp:nvSpPr>
        <dsp:cNvPr id="0" name=""/>
        <dsp:cNvSpPr/>
      </dsp:nvSpPr>
      <dsp:spPr>
        <a:xfrm>
          <a:off x="1175568"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6327E-59B9-4CED-A4CA-7BB11A962E8C}">
      <dsp:nvSpPr>
        <dsp:cNvPr id="0" name=""/>
        <dsp:cNvSpPr/>
      </dsp:nvSpPr>
      <dsp:spPr>
        <a:xfrm rot="8100000">
          <a:off x="1919226" y="689787"/>
          <a:ext cx="366213" cy="366213"/>
        </a:xfrm>
        <a:prstGeom prst="teardrop">
          <a:avLst>
            <a:gd name="adj" fmla="val 115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320E3A-4A2F-4AD2-8937-A73D90C2374E}">
      <dsp:nvSpPr>
        <dsp:cNvPr id="0" name=""/>
        <dsp:cNvSpPr/>
      </dsp:nvSpPr>
      <dsp:spPr>
        <a:xfrm>
          <a:off x="1959910"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DFDAFB4-46CB-40F0-AB14-DD0438BCEFD9}">
      <dsp:nvSpPr>
        <dsp:cNvPr id="0" name=""/>
        <dsp:cNvSpPr/>
      </dsp:nvSpPr>
      <dsp:spPr>
        <a:xfrm>
          <a:off x="2361285"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2018</a:t>
          </a:r>
        </a:p>
      </dsp:txBody>
      <dsp:txXfrm>
        <a:off x="2361285" y="1171515"/>
        <a:ext cx="1330039" cy="1699845"/>
      </dsp:txXfrm>
    </dsp:sp>
    <dsp:sp modelId="{A6C4DC40-1436-4637-9E02-2B9AB8AC8658}">
      <dsp:nvSpPr>
        <dsp:cNvPr id="0" name=""/>
        <dsp:cNvSpPr/>
      </dsp:nvSpPr>
      <dsp:spPr>
        <a:xfrm>
          <a:off x="2361285"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Rubric Review</a:t>
          </a:r>
        </a:p>
      </dsp:txBody>
      <dsp:txXfrm>
        <a:off x="2361285" y="574272"/>
        <a:ext cx="1330039" cy="597243"/>
      </dsp:txXfrm>
    </dsp:sp>
    <dsp:sp modelId="{071B69CB-ECA5-4C5E-A96F-6E57028E8D0E}">
      <dsp:nvSpPr>
        <dsp:cNvPr id="0" name=""/>
        <dsp:cNvSpPr/>
      </dsp:nvSpPr>
      <dsp:spPr>
        <a:xfrm>
          <a:off x="2102333" y="1171515"/>
          <a:ext cx="0" cy="1699845"/>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567727-81A8-440E-A008-A7EA42B9BE6C}">
      <dsp:nvSpPr>
        <dsp:cNvPr id="0" name=""/>
        <dsp:cNvSpPr/>
      </dsp:nvSpPr>
      <dsp:spPr>
        <a:xfrm>
          <a:off x="2095391" y="2817609"/>
          <a:ext cx="93222" cy="10750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8C69E-C0E8-4A06-9FF8-038367FA7CFE}">
      <dsp:nvSpPr>
        <dsp:cNvPr id="0" name=""/>
        <dsp:cNvSpPr/>
      </dsp:nvSpPr>
      <dsp:spPr>
        <a:xfrm rot="18900000">
          <a:off x="2839050" y="4686721"/>
          <a:ext cx="366213" cy="366213"/>
        </a:xfrm>
        <a:prstGeom prst="teardrop">
          <a:avLst>
            <a:gd name="adj" fmla="val 115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DB98E-6EA9-42DF-9EB4-1F0BDB4275F5}">
      <dsp:nvSpPr>
        <dsp:cNvPr id="0" name=""/>
        <dsp:cNvSpPr/>
      </dsp:nvSpPr>
      <dsp:spPr>
        <a:xfrm>
          <a:off x="2879733"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7CE5E1DA-5BAC-4D4E-B170-5A125E8D0C4D}">
      <dsp:nvSpPr>
        <dsp:cNvPr id="0" name=""/>
        <dsp:cNvSpPr/>
      </dsp:nvSpPr>
      <dsp:spPr>
        <a:xfrm>
          <a:off x="3281108"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2018</a:t>
          </a:r>
        </a:p>
      </dsp:txBody>
      <dsp:txXfrm>
        <a:off x="3281108" y="2871361"/>
        <a:ext cx="1330039" cy="1699845"/>
      </dsp:txXfrm>
    </dsp:sp>
    <dsp:sp modelId="{95D8810D-96DE-47A2-860A-C8D63F217C6F}">
      <dsp:nvSpPr>
        <dsp:cNvPr id="0" name=""/>
        <dsp:cNvSpPr/>
      </dsp:nvSpPr>
      <dsp:spPr>
        <a:xfrm>
          <a:off x="3281108"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1</a:t>
          </a:r>
        </a:p>
      </dsp:txBody>
      <dsp:txXfrm>
        <a:off x="3281108" y="4571206"/>
        <a:ext cx="1330039" cy="597243"/>
      </dsp:txXfrm>
    </dsp:sp>
    <dsp:sp modelId="{D552B934-B26A-4D5F-B321-BDB53C457F68}">
      <dsp:nvSpPr>
        <dsp:cNvPr id="0" name=""/>
        <dsp:cNvSpPr/>
      </dsp:nvSpPr>
      <dsp:spPr>
        <a:xfrm>
          <a:off x="3022157" y="2871361"/>
          <a:ext cx="0" cy="1699845"/>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FB5C90B-8F6B-4F5A-8F28-05B8A6BC5B5A}">
      <dsp:nvSpPr>
        <dsp:cNvPr id="0" name=""/>
        <dsp:cNvSpPr/>
      </dsp:nvSpPr>
      <dsp:spPr>
        <a:xfrm>
          <a:off x="3015215" y="2817609"/>
          <a:ext cx="93222" cy="10750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F0026-BAB9-4C74-93D8-014944F9C945}">
      <dsp:nvSpPr>
        <dsp:cNvPr id="0" name=""/>
        <dsp:cNvSpPr/>
      </dsp:nvSpPr>
      <dsp:spPr>
        <a:xfrm rot="8100000">
          <a:off x="3758873" y="689787"/>
          <a:ext cx="366213" cy="366213"/>
        </a:xfrm>
        <a:prstGeom prst="teardrop">
          <a:avLst>
            <a:gd name="adj" fmla="val 11500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C46D6-5ACF-43C9-932A-0DE11829B220}">
      <dsp:nvSpPr>
        <dsp:cNvPr id="0" name=""/>
        <dsp:cNvSpPr/>
      </dsp:nvSpPr>
      <dsp:spPr>
        <a:xfrm>
          <a:off x="3799557"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A3B42D14-A208-484B-84E5-C5E28F1C4EA0}">
      <dsp:nvSpPr>
        <dsp:cNvPr id="0" name=""/>
        <dsp:cNvSpPr/>
      </dsp:nvSpPr>
      <dsp:spPr>
        <a:xfrm>
          <a:off x="4200932"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2018-2019</a:t>
          </a:r>
        </a:p>
      </dsp:txBody>
      <dsp:txXfrm>
        <a:off x="4200932" y="1171515"/>
        <a:ext cx="1330039" cy="1699845"/>
      </dsp:txXfrm>
    </dsp:sp>
    <dsp:sp modelId="{A086C710-CC2F-4693-B037-28F92669D77E}">
      <dsp:nvSpPr>
        <dsp:cNvPr id="0" name=""/>
        <dsp:cNvSpPr/>
      </dsp:nvSpPr>
      <dsp:spPr>
        <a:xfrm>
          <a:off x="4200932"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Student &amp; Faculty Focus Groups</a:t>
          </a:r>
        </a:p>
      </dsp:txBody>
      <dsp:txXfrm>
        <a:off x="4200932" y="574272"/>
        <a:ext cx="1330039" cy="597243"/>
      </dsp:txXfrm>
    </dsp:sp>
    <dsp:sp modelId="{91B757C5-CE9D-4005-B69E-6FCA733982E1}">
      <dsp:nvSpPr>
        <dsp:cNvPr id="0" name=""/>
        <dsp:cNvSpPr/>
      </dsp:nvSpPr>
      <dsp:spPr>
        <a:xfrm>
          <a:off x="3941980" y="1171515"/>
          <a:ext cx="0" cy="1699845"/>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8ABFB0F-3ED7-4702-ADE2-AFF417BF8252}">
      <dsp:nvSpPr>
        <dsp:cNvPr id="0" name=""/>
        <dsp:cNvSpPr/>
      </dsp:nvSpPr>
      <dsp:spPr>
        <a:xfrm>
          <a:off x="3935038" y="2817609"/>
          <a:ext cx="93222" cy="10750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0EE25A-0FC1-440F-9ED8-FCD98045D623}">
      <dsp:nvSpPr>
        <dsp:cNvPr id="0" name=""/>
        <dsp:cNvSpPr/>
      </dsp:nvSpPr>
      <dsp:spPr>
        <a:xfrm rot="18900000">
          <a:off x="4678697" y="4686721"/>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D308D-9370-47A3-A072-7459B6BA0D42}">
      <dsp:nvSpPr>
        <dsp:cNvPr id="0" name=""/>
        <dsp:cNvSpPr/>
      </dsp:nvSpPr>
      <dsp:spPr>
        <a:xfrm>
          <a:off x="4719380"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47D6CD50-01D7-450D-9AA8-4CD0B43CEBCF}">
      <dsp:nvSpPr>
        <dsp:cNvPr id="0" name=""/>
        <dsp:cNvSpPr/>
      </dsp:nvSpPr>
      <dsp:spPr>
        <a:xfrm>
          <a:off x="5120755"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2019</a:t>
          </a:r>
        </a:p>
      </dsp:txBody>
      <dsp:txXfrm>
        <a:off x="5120755" y="2871361"/>
        <a:ext cx="1330039" cy="1699845"/>
      </dsp:txXfrm>
    </dsp:sp>
    <dsp:sp modelId="{BA53050B-91B7-41AA-B89D-339CF9ABD3AF}">
      <dsp:nvSpPr>
        <dsp:cNvPr id="0" name=""/>
        <dsp:cNvSpPr/>
      </dsp:nvSpPr>
      <dsp:spPr>
        <a:xfrm>
          <a:off x="5120755"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2</a:t>
          </a:r>
        </a:p>
      </dsp:txBody>
      <dsp:txXfrm>
        <a:off x="5120755" y="4571206"/>
        <a:ext cx="1330039" cy="597243"/>
      </dsp:txXfrm>
    </dsp:sp>
    <dsp:sp modelId="{10F5ED8A-D4E0-40B1-8DB1-59EA1F0D9416}">
      <dsp:nvSpPr>
        <dsp:cNvPr id="0" name=""/>
        <dsp:cNvSpPr/>
      </dsp:nvSpPr>
      <dsp:spPr>
        <a:xfrm>
          <a:off x="4861804" y="2871361"/>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92B7030-80BD-4045-BB5C-6CAF3F2486E8}">
      <dsp:nvSpPr>
        <dsp:cNvPr id="0" name=""/>
        <dsp:cNvSpPr/>
      </dsp:nvSpPr>
      <dsp:spPr>
        <a:xfrm>
          <a:off x="4854862"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33978B-5852-4E63-8ED2-1F55EA5F8574}">
      <dsp:nvSpPr>
        <dsp:cNvPr id="0" name=""/>
        <dsp:cNvSpPr/>
      </dsp:nvSpPr>
      <dsp:spPr>
        <a:xfrm rot="8100000">
          <a:off x="5598521" y="689787"/>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7B08F-AF1B-409E-93A7-FCDF7CD7BA56}">
      <dsp:nvSpPr>
        <dsp:cNvPr id="0" name=""/>
        <dsp:cNvSpPr/>
      </dsp:nvSpPr>
      <dsp:spPr>
        <a:xfrm>
          <a:off x="5639204"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15D25BB-0570-411E-8FEB-6B819885B76A}">
      <dsp:nvSpPr>
        <dsp:cNvPr id="0" name=""/>
        <dsp:cNvSpPr/>
      </dsp:nvSpPr>
      <dsp:spPr>
        <a:xfrm>
          <a:off x="6040579"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2019</a:t>
          </a:r>
        </a:p>
      </dsp:txBody>
      <dsp:txXfrm>
        <a:off x="6040579" y="1171515"/>
        <a:ext cx="1330039" cy="1699845"/>
      </dsp:txXfrm>
    </dsp:sp>
    <dsp:sp modelId="{7FB6E3D3-635F-4F09-BF06-3F1CF38701E9}">
      <dsp:nvSpPr>
        <dsp:cNvPr id="0" name=""/>
        <dsp:cNvSpPr/>
      </dsp:nvSpPr>
      <dsp:spPr>
        <a:xfrm>
          <a:off x="6040579"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ID Focus Groups</a:t>
          </a:r>
        </a:p>
      </dsp:txBody>
      <dsp:txXfrm>
        <a:off x="6040579" y="574272"/>
        <a:ext cx="1330039" cy="597243"/>
      </dsp:txXfrm>
    </dsp:sp>
    <dsp:sp modelId="{12943904-8CC7-403F-A1F9-9540F626563C}">
      <dsp:nvSpPr>
        <dsp:cNvPr id="0" name=""/>
        <dsp:cNvSpPr/>
      </dsp:nvSpPr>
      <dsp:spPr>
        <a:xfrm>
          <a:off x="5781627" y="1171515"/>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1204CE-E6A5-4192-9FDD-61092C7B09CA}">
      <dsp:nvSpPr>
        <dsp:cNvPr id="0" name=""/>
        <dsp:cNvSpPr/>
      </dsp:nvSpPr>
      <dsp:spPr>
        <a:xfrm>
          <a:off x="5774686"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2EFD5-F289-4933-9CA3-0F221E3523DC}">
      <dsp:nvSpPr>
        <dsp:cNvPr id="0" name=""/>
        <dsp:cNvSpPr/>
      </dsp:nvSpPr>
      <dsp:spPr>
        <a:xfrm rot="18900000">
          <a:off x="6518344" y="4686721"/>
          <a:ext cx="366213" cy="366213"/>
        </a:xfrm>
        <a:prstGeom prst="teardrop">
          <a:avLst>
            <a:gd name="adj" fmla="val 115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488C64-5275-4246-8AA6-5A42332E4B2F}">
      <dsp:nvSpPr>
        <dsp:cNvPr id="0" name=""/>
        <dsp:cNvSpPr/>
      </dsp:nvSpPr>
      <dsp:spPr>
        <a:xfrm>
          <a:off x="6559027"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6BA8EE2-FFB1-44AD-A5B2-E26B03781F8A}">
      <dsp:nvSpPr>
        <dsp:cNvPr id="0" name=""/>
        <dsp:cNvSpPr/>
      </dsp:nvSpPr>
      <dsp:spPr>
        <a:xfrm>
          <a:off x="6960402"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2019</a:t>
          </a:r>
        </a:p>
      </dsp:txBody>
      <dsp:txXfrm>
        <a:off x="6960402" y="2871361"/>
        <a:ext cx="1330039" cy="1699845"/>
      </dsp:txXfrm>
    </dsp:sp>
    <dsp:sp modelId="{67EED54E-3234-47F5-B87A-774288FE7CF6}">
      <dsp:nvSpPr>
        <dsp:cNvPr id="0" name=""/>
        <dsp:cNvSpPr/>
      </dsp:nvSpPr>
      <dsp:spPr>
        <a:xfrm>
          <a:off x="6960402"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3</a:t>
          </a:r>
        </a:p>
      </dsp:txBody>
      <dsp:txXfrm>
        <a:off x="6960402" y="4571206"/>
        <a:ext cx="1330039" cy="597243"/>
      </dsp:txXfrm>
    </dsp:sp>
    <dsp:sp modelId="{810F869E-7906-4509-B247-E3A43ABED571}">
      <dsp:nvSpPr>
        <dsp:cNvPr id="0" name=""/>
        <dsp:cNvSpPr/>
      </dsp:nvSpPr>
      <dsp:spPr>
        <a:xfrm>
          <a:off x="6701451" y="2871361"/>
          <a:ext cx="0" cy="1699845"/>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EA6C7B8-ECEF-413D-A9AF-9103236BA771}">
      <dsp:nvSpPr>
        <dsp:cNvPr id="0" name=""/>
        <dsp:cNvSpPr/>
      </dsp:nvSpPr>
      <dsp:spPr>
        <a:xfrm>
          <a:off x="6694509" y="2817609"/>
          <a:ext cx="93222" cy="10750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D70D8-1B30-4154-ADD7-880BD28BCD1E}">
      <dsp:nvSpPr>
        <dsp:cNvPr id="0" name=""/>
        <dsp:cNvSpPr/>
      </dsp:nvSpPr>
      <dsp:spPr>
        <a:xfrm rot="8100000">
          <a:off x="7438168" y="689787"/>
          <a:ext cx="366213" cy="366213"/>
        </a:xfrm>
        <a:prstGeom prst="teardrop">
          <a:avLst>
            <a:gd name="adj" fmla="val 115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06B54A-CE33-40C0-81FD-E3FD213D97F2}">
      <dsp:nvSpPr>
        <dsp:cNvPr id="0" name=""/>
        <dsp:cNvSpPr/>
      </dsp:nvSpPr>
      <dsp:spPr>
        <a:xfrm>
          <a:off x="7478851"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7C1D24C-D743-48EB-B753-D6AB065756CC}">
      <dsp:nvSpPr>
        <dsp:cNvPr id="0" name=""/>
        <dsp:cNvSpPr/>
      </dsp:nvSpPr>
      <dsp:spPr>
        <a:xfrm>
          <a:off x="7880226"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2019</a:t>
          </a:r>
        </a:p>
      </dsp:txBody>
      <dsp:txXfrm>
        <a:off x="7880226" y="1171515"/>
        <a:ext cx="1330039" cy="1699845"/>
      </dsp:txXfrm>
    </dsp:sp>
    <dsp:sp modelId="{E6466F1A-AF46-471B-9A9C-AB3713AC9BE1}">
      <dsp:nvSpPr>
        <dsp:cNvPr id="0" name=""/>
        <dsp:cNvSpPr/>
      </dsp:nvSpPr>
      <dsp:spPr>
        <a:xfrm>
          <a:off x="7880226"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 Checklist Resources Shell </a:t>
          </a:r>
        </a:p>
      </dsp:txBody>
      <dsp:txXfrm>
        <a:off x="7880226" y="574272"/>
        <a:ext cx="1330039" cy="597243"/>
      </dsp:txXfrm>
    </dsp:sp>
    <dsp:sp modelId="{602F3E9F-EB4B-4C97-917A-B03119AFFE8D}">
      <dsp:nvSpPr>
        <dsp:cNvPr id="0" name=""/>
        <dsp:cNvSpPr/>
      </dsp:nvSpPr>
      <dsp:spPr>
        <a:xfrm>
          <a:off x="7621274" y="1171515"/>
          <a:ext cx="0" cy="1699845"/>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634F898-9F50-4DE5-85F6-57FB5D711BC1}">
      <dsp:nvSpPr>
        <dsp:cNvPr id="0" name=""/>
        <dsp:cNvSpPr/>
      </dsp:nvSpPr>
      <dsp:spPr>
        <a:xfrm>
          <a:off x="7614333" y="2817609"/>
          <a:ext cx="93222" cy="10750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22850-D547-4418-809F-AE267C74FA33}">
      <dsp:nvSpPr>
        <dsp:cNvPr id="0" name=""/>
        <dsp:cNvSpPr/>
      </dsp:nvSpPr>
      <dsp:spPr>
        <a:xfrm rot="18900000">
          <a:off x="8357991" y="4686721"/>
          <a:ext cx="366213" cy="366213"/>
        </a:xfrm>
        <a:prstGeom prst="teardrop">
          <a:avLst>
            <a:gd name="adj" fmla="val 11500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54E6F-B556-40B3-9702-1BDACD046381}">
      <dsp:nvSpPr>
        <dsp:cNvPr id="0" name=""/>
        <dsp:cNvSpPr/>
      </dsp:nvSpPr>
      <dsp:spPr>
        <a:xfrm>
          <a:off x="8398674"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C8219647-63E2-4610-9018-B9C00B7F3025}">
      <dsp:nvSpPr>
        <dsp:cNvPr id="0" name=""/>
        <dsp:cNvSpPr/>
      </dsp:nvSpPr>
      <dsp:spPr>
        <a:xfrm>
          <a:off x="8800049"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2021</a:t>
          </a:r>
        </a:p>
      </dsp:txBody>
      <dsp:txXfrm>
        <a:off x="8800049" y="2871361"/>
        <a:ext cx="1330039" cy="1699845"/>
      </dsp:txXfrm>
    </dsp:sp>
    <dsp:sp modelId="{699F5C63-B6E5-42FC-959E-0D1E469B7654}">
      <dsp:nvSpPr>
        <dsp:cNvPr id="0" name=""/>
        <dsp:cNvSpPr/>
      </dsp:nvSpPr>
      <dsp:spPr>
        <a:xfrm>
          <a:off x="8800049"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 Checklist Guides</a:t>
          </a:r>
        </a:p>
      </dsp:txBody>
      <dsp:txXfrm>
        <a:off x="8800049" y="4571206"/>
        <a:ext cx="1330039" cy="597243"/>
      </dsp:txXfrm>
    </dsp:sp>
    <dsp:sp modelId="{07E2BC7A-5700-4985-8978-42E3B620342B}">
      <dsp:nvSpPr>
        <dsp:cNvPr id="0" name=""/>
        <dsp:cNvSpPr/>
      </dsp:nvSpPr>
      <dsp:spPr>
        <a:xfrm>
          <a:off x="8541098" y="2871361"/>
          <a:ext cx="0" cy="1699845"/>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1E2FD8D-8143-4234-945D-1BC27C5DDEF6}">
      <dsp:nvSpPr>
        <dsp:cNvPr id="0" name=""/>
        <dsp:cNvSpPr/>
      </dsp:nvSpPr>
      <dsp:spPr>
        <a:xfrm>
          <a:off x="8534156" y="2817609"/>
          <a:ext cx="93222" cy="10750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B8689-1454-46B8-BB9F-32AC4917F72C}">
      <dsp:nvSpPr>
        <dsp:cNvPr id="0" name=""/>
        <dsp:cNvSpPr/>
      </dsp:nvSpPr>
      <dsp:spPr>
        <a:xfrm rot="8100000">
          <a:off x="9277815" y="689787"/>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A4BDFE-6850-4940-8AAD-0F23AA702B2E}">
      <dsp:nvSpPr>
        <dsp:cNvPr id="0" name=""/>
        <dsp:cNvSpPr/>
      </dsp:nvSpPr>
      <dsp:spPr>
        <a:xfrm>
          <a:off x="9318498"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1EF6D94-F4C0-4DCE-97FE-7B05526BB139}">
      <dsp:nvSpPr>
        <dsp:cNvPr id="0" name=""/>
        <dsp:cNvSpPr/>
      </dsp:nvSpPr>
      <dsp:spPr>
        <a:xfrm>
          <a:off x="9719873"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2022</a:t>
          </a:r>
        </a:p>
      </dsp:txBody>
      <dsp:txXfrm>
        <a:off x="9719873" y="1171515"/>
        <a:ext cx="1330039" cy="1699845"/>
      </dsp:txXfrm>
    </dsp:sp>
    <dsp:sp modelId="{B460BBE4-90C7-4C55-98F8-D3C5CC83399F}">
      <dsp:nvSpPr>
        <dsp:cNvPr id="0" name=""/>
        <dsp:cNvSpPr/>
      </dsp:nvSpPr>
      <dsp:spPr>
        <a:xfrm>
          <a:off x="9719873"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Equity Team Review</a:t>
          </a:r>
        </a:p>
      </dsp:txBody>
      <dsp:txXfrm>
        <a:off x="9719873" y="574272"/>
        <a:ext cx="1330039" cy="597243"/>
      </dsp:txXfrm>
    </dsp:sp>
    <dsp:sp modelId="{C80F10E0-430E-4863-A210-17794DD64A44}">
      <dsp:nvSpPr>
        <dsp:cNvPr id="0" name=""/>
        <dsp:cNvSpPr/>
      </dsp:nvSpPr>
      <dsp:spPr>
        <a:xfrm>
          <a:off x="9460921" y="1171515"/>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EE3A1AC-70AA-46B8-AAB5-B35AF889A067}">
      <dsp:nvSpPr>
        <dsp:cNvPr id="0" name=""/>
        <dsp:cNvSpPr/>
      </dsp:nvSpPr>
      <dsp:spPr>
        <a:xfrm>
          <a:off x="9453980"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E58AF2-CD8A-457A-86B2-0187D107F21E}">
      <dsp:nvSpPr>
        <dsp:cNvPr id="0" name=""/>
        <dsp:cNvSpPr/>
      </dsp:nvSpPr>
      <dsp:spPr>
        <a:xfrm rot="18900000">
          <a:off x="10197638" y="4686721"/>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05BFA8-7EA9-4B0B-8BC2-F0C241783584}">
      <dsp:nvSpPr>
        <dsp:cNvPr id="0" name=""/>
        <dsp:cNvSpPr/>
      </dsp:nvSpPr>
      <dsp:spPr>
        <a:xfrm>
          <a:off x="10238321"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D7DDA9F6-3058-43E9-813E-FC2BA36E9B43}">
      <dsp:nvSpPr>
        <dsp:cNvPr id="0" name=""/>
        <dsp:cNvSpPr/>
      </dsp:nvSpPr>
      <dsp:spPr>
        <a:xfrm>
          <a:off x="10639697"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2022</a:t>
          </a:r>
        </a:p>
      </dsp:txBody>
      <dsp:txXfrm>
        <a:off x="10639697" y="2871361"/>
        <a:ext cx="1330039" cy="1699845"/>
      </dsp:txXfrm>
    </dsp:sp>
    <dsp:sp modelId="{C78751AF-96C4-4C10-90FD-992ED0E1131C}">
      <dsp:nvSpPr>
        <dsp:cNvPr id="0" name=""/>
        <dsp:cNvSpPr/>
      </dsp:nvSpPr>
      <dsp:spPr>
        <a:xfrm>
          <a:off x="10639697"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4</a:t>
          </a:r>
        </a:p>
      </dsp:txBody>
      <dsp:txXfrm>
        <a:off x="10639697" y="4571206"/>
        <a:ext cx="1330039" cy="597243"/>
      </dsp:txXfrm>
    </dsp:sp>
    <dsp:sp modelId="{332339FF-E207-4C3F-A673-68061D88B1BA}">
      <dsp:nvSpPr>
        <dsp:cNvPr id="0" name=""/>
        <dsp:cNvSpPr/>
      </dsp:nvSpPr>
      <dsp:spPr>
        <a:xfrm>
          <a:off x="10380745" y="2871361"/>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9B0DE2E-9218-4955-97B7-64F86302E2B1}">
      <dsp:nvSpPr>
        <dsp:cNvPr id="0" name=""/>
        <dsp:cNvSpPr/>
      </dsp:nvSpPr>
      <dsp:spPr>
        <a:xfrm>
          <a:off x="10373803"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48E40-D9D1-4655-815B-88891F808514}">
      <dsp:nvSpPr>
        <dsp:cNvPr id="0" name=""/>
        <dsp:cNvSpPr/>
      </dsp:nvSpPr>
      <dsp:spPr>
        <a:xfrm>
          <a:off x="136"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Valuing Differences</a:t>
          </a:r>
        </a:p>
        <a:p>
          <a:pPr marL="365760" lvl="1" indent="-228600" algn="l" defTabSz="889000">
            <a:lnSpc>
              <a:spcPct val="100000"/>
            </a:lnSpc>
            <a:spcBef>
              <a:spcPct val="0"/>
            </a:spcBef>
            <a:spcAft>
              <a:spcPts val="600"/>
            </a:spcAft>
            <a:buChar char="•"/>
          </a:pPr>
          <a:r>
            <a:rPr lang="en-US" sz="2000" kern="1200" dirty="0"/>
            <a:t>1.1.a</a:t>
          </a:r>
        </a:p>
        <a:p>
          <a:pPr marL="365760" lvl="1" indent="-228600" algn="l" defTabSz="889000">
            <a:lnSpc>
              <a:spcPct val="100000"/>
            </a:lnSpc>
            <a:spcBef>
              <a:spcPct val="0"/>
            </a:spcBef>
            <a:spcAft>
              <a:spcPts val="600"/>
            </a:spcAft>
            <a:buChar char="•"/>
          </a:pPr>
          <a:r>
            <a:rPr lang="en-US" sz="2000" kern="1200" dirty="0"/>
            <a:t>1.1.e</a:t>
          </a:r>
        </a:p>
        <a:p>
          <a:pPr marL="365760" lvl="1" indent="-228600" algn="l" defTabSz="889000">
            <a:lnSpc>
              <a:spcPct val="100000"/>
            </a:lnSpc>
            <a:spcBef>
              <a:spcPct val="0"/>
            </a:spcBef>
            <a:spcAft>
              <a:spcPts val="600"/>
            </a:spcAft>
            <a:buChar char="•"/>
          </a:pPr>
          <a:r>
            <a:rPr lang="en-US" sz="2000" kern="1200" dirty="0"/>
            <a:t>1.2.a</a:t>
          </a:r>
        </a:p>
        <a:p>
          <a:pPr marL="365760" lvl="1" indent="-228600" algn="l" defTabSz="889000">
            <a:lnSpc>
              <a:spcPct val="100000"/>
            </a:lnSpc>
            <a:spcBef>
              <a:spcPct val="0"/>
            </a:spcBef>
            <a:spcAft>
              <a:spcPts val="600"/>
            </a:spcAft>
            <a:buChar char="•"/>
          </a:pPr>
          <a:r>
            <a:rPr lang="en-US" sz="2000" kern="1200" dirty="0"/>
            <a:t>1.3.g</a:t>
          </a:r>
        </a:p>
      </dsp:txBody>
      <dsp:txXfrm>
        <a:off x="136" y="1938528"/>
        <a:ext cx="1822353" cy="1938528"/>
      </dsp:txXfrm>
    </dsp:sp>
    <dsp:sp modelId="{F3AFDE45-E780-404A-A4CB-2A7B2F5F3AA9}">
      <dsp:nvSpPr>
        <dsp:cNvPr id="0" name=""/>
        <dsp:cNvSpPr/>
      </dsp:nvSpPr>
      <dsp:spPr>
        <a:xfrm>
          <a:off x="104401" y="290779"/>
          <a:ext cx="1613824" cy="1613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6081C56-E470-4251-BD78-F4575B540E5A}">
      <dsp:nvSpPr>
        <dsp:cNvPr id="0" name=""/>
        <dsp:cNvSpPr/>
      </dsp:nvSpPr>
      <dsp:spPr>
        <a:xfrm>
          <a:off x="1877161"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45720" bIns="91440" numCol="1" spcCol="1270" anchor="t" anchorCtr="1">
          <a:noAutofit/>
        </a:bodyPr>
        <a:lstStyle/>
        <a:p>
          <a:pPr marL="0" lvl="0" indent="0" algn="ctr" defTabSz="889000">
            <a:lnSpc>
              <a:spcPct val="100000"/>
            </a:lnSpc>
            <a:spcBef>
              <a:spcPct val="0"/>
            </a:spcBef>
            <a:spcAft>
              <a:spcPts val="600"/>
            </a:spcAft>
            <a:buNone/>
          </a:pPr>
          <a:r>
            <a:rPr lang="en-US" sz="2000" b="1" kern="1200" dirty="0"/>
            <a:t>Building Relationships</a:t>
          </a:r>
        </a:p>
        <a:p>
          <a:pPr marL="365760" lvl="1" indent="-228600" algn="l" defTabSz="800100">
            <a:lnSpc>
              <a:spcPct val="100000"/>
            </a:lnSpc>
            <a:spcBef>
              <a:spcPct val="0"/>
            </a:spcBef>
            <a:spcAft>
              <a:spcPts val="600"/>
            </a:spcAft>
            <a:buChar char="•"/>
          </a:pPr>
          <a:r>
            <a:rPr lang="en-US" sz="1800" kern="1200" dirty="0"/>
            <a:t>1.1.a</a:t>
          </a:r>
        </a:p>
        <a:p>
          <a:pPr marL="365760" lvl="1" indent="-228600" algn="l" defTabSz="800100">
            <a:lnSpc>
              <a:spcPct val="100000"/>
            </a:lnSpc>
            <a:spcBef>
              <a:spcPct val="0"/>
            </a:spcBef>
            <a:spcAft>
              <a:spcPts val="600"/>
            </a:spcAft>
            <a:buChar char="•"/>
          </a:pPr>
          <a:r>
            <a:rPr lang="en-US" sz="1800" kern="1200" dirty="0"/>
            <a:t>1.2.g</a:t>
          </a:r>
        </a:p>
        <a:p>
          <a:pPr marL="365760" lvl="1" indent="-228600" algn="l" defTabSz="800100">
            <a:lnSpc>
              <a:spcPct val="100000"/>
            </a:lnSpc>
            <a:spcBef>
              <a:spcPct val="0"/>
            </a:spcBef>
            <a:spcAft>
              <a:spcPts val="600"/>
            </a:spcAft>
            <a:buChar char="•"/>
          </a:pPr>
          <a:r>
            <a:rPr lang="en-US" sz="1800" kern="1200" dirty="0"/>
            <a:t>1.3.b, 1.3.h, 1.3.i</a:t>
          </a:r>
        </a:p>
        <a:p>
          <a:pPr marL="365760" lvl="1" indent="-228600" algn="l" defTabSz="800100">
            <a:lnSpc>
              <a:spcPct val="100000"/>
            </a:lnSpc>
            <a:spcBef>
              <a:spcPct val="0"/>
            </a:spcBef>
            <a:spcAft>
              <a:spcPts val="600"/>
            </a:spcAft>
            <a:buChar char="•"/>
          </a:pPr>
          <a:r>
            <a:rPr lang="en-US" sz="1800" kern="1200" dirty="0"/>
            <a:t>5.1.a, 5.1.b, 5.1.f, 5.1.h, 5.1.i, 5.1.k</a:t>
          </a:r>
        </a:p>
      </dsp:txBody>
      <dsp:txXfrm>
        <a:off x="1877161" y="1938528"/>
        <a:ext cx="1822353" cy="1938528"/>
      </dsp:txXfrm>
    </dsp:sp>
    <dsp:sp modelId="{A7BCCF53-E3EF-4F1A-A5AD-29672C2D350A}">
      <dsp:nvSpPr>
        <dsp:cNvPr id="0" name=""/>
        <dsp:cNvSpPr/>
      </dsp:nvSpPr>
      <dsp:spPr>
        <a:xfrm>
          <a:off x="1981425" y="290779"/>
          <a:ext cx="1613824" cy="1613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085D97F0-3F0D-49A4-8E55-2E4A2BD26D38}">
      <dsp:nvSpPr>
        <dsp:cNvPr id="0" name=""/>
        <dsp:cNvSpPr/>
      </dsp:nvSpPr>
      <dsp:spPr>
        <a:xfrm>
          <a:off x="3754185"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Welcoming Language</a:t>
          </a:r>
        </a:p>
        <a:p>
          <a:pPr marL="365760" lvl="1" indent="-228600" algn="l" defTabSz="889000">
            <a:lnSpc>
              <a:spcPct val="100000"/>
            </a:lnSpc>
            <a:spcBef>
              <a:spcPct val="0"/>
            </a:spcBef>
            <a:spcAft>
              <a:spcPts val="600"/>
            </a:spcAft>
            <a:buChar char="•"/>
          </a:pPr>
          <a:r>
            <a:rPr lang="en-US" sz="2000" kern="1200" dirty="0"/>
            <a:t>1.1.b</a:t>
          </a:r>
        </a:p>
      </dsp:txBody>
      <dsp:txXfrm>
        <a:off x="3754185" y="1938528"/>
        <a:ext cx="1822353" cy="1938528"/>
      </dsp:txXfrm>
    </dsp:sp>
    <dsp:sp modelId="{EE90F017-B72F-421A-AE33-81B47160EFE0}">
      <dsp:nvSpPr>
        <dsp:cNvPr id="0" name=""/>
        <dsp:cNvSpPr/>
      </dsp:nvSpPr>
      <dsp:spPr>
        <a:xfrm>
          <a:off x="3858450" y="290779"/>
          <a:ext cx="1613824" cy="1613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C02AC101-3B22-4977-BAB4-1A90FBF94D78}">
      <dsp:nvSpPr>
        <dsp:cNvPr id="0" name=""/>
        <dsp:cNvSpPr/>
      </dsp:nvSpPr>
      <dsp:spPr>
        <a:xfrm>
          <a:off x="5631210"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Identifying Bias</a:t>
          </a:r>
        </a:p>
        <a:p>
          <a:pPr marL="365760" lvl="1" indent="-228600" algn="l" defTabSz="889000">
            <a:lnSpc>
              <a:spcPct val="100000"/>
            </a:lnSpc>
            <a:spcBef>
              <a:spcPct val="0"/>
            </a:spcBef>
            <a:spcAft>
              <a:spcPts val="600"/>
            </a:spcAft>
            <a:buChar char="•"/>
          </a:pPr>
          <a:r>
            <a:rPr lang="en-US" sz="2000" kern="1200" dirty="0"/>
            <a:t>1.2.b</a:t>
          </a:r>
        </a:p>
        <a:p>
          <a:pPr marL="365760" lvl="1" indent="-228600" algn="l" defTabSz="889000">
            <a:lnSpc>
              <a:spcPct val="100000"/>
            </a:lnSpc>
            <a:spcBef>
              <a:spcPct val="0"/>
            </a:spcBef>
            <a:spcAft>
              <a:spcPts val="600"/>
            </a:spcAft>
            <a:buChar char="•"/>
          </a:pPr>
          <a:r>
            <a:rPr lang="en-US" sz="2000" kern="1200" dirty="0"/>
            <a:t>1.2.c</a:t>
          </a:r>
        </a:p>
        <a:p>
          <a:pPr marL="365760" lvl="1" indent="-228600" algn="l" defTabSz="889000">
            <a:lnSpc>
              <a:spcPct val="100000"/>
            </a:lnSpc>
            <a:spcBef>
              <a:spcPct val="0"/>
            </a:spcBef>
            <a:spcAft>
              <a:spcPts val="600"/>
            </a:spcAft>
            <a:buChar char="•"/>
          </a:pPr>
          <a:r>
            <a:rPr lang="en-US" sz="2000" kern="1200" dirty="0"/>
            <a:t>1.2.e</a:t>
          </a:r>
        </a:p>
        <a:p>
          <a:pPr marL="365760" lvl="1" indent="-228600" algn="l" defTabSz="889000">
            <a:lnSpc>
              <a:spcPct val="100000"/>
            </a:lnSpc>
            <a:spcBef>
              <a:spcPct val="0"/>
            </a:spcBef>
            <a:spcAft>
              <a:spcPts val="600"/>
            </a:spcAft>
            <a:buChar char="•"/>
          </a:pPr>
          <a:r>
            <a:rPr lang="en-US" sz="2000" kern="1200" dirty="0"/>
            <a:t>1.2.f</a:t>
          </a:r>
        </a:p>
      </dsp:txBody>
      <dsp:txXfrm>
        <a:off x="5631210" y="1938528"/>
        <a:ext cx="1822353" cy="1938528"/>
      </dsp:txXfrm>
    </dsp:sp>
    <dsp:sp modelId="{6495AB2D-1279-47C2-A199-989FED31071D}">
      <dsp:nvSpPr>
        <dsp:cNvPr id="0" name=""/>
        <dsp:cNvSpPr/>
      </dsp:nvSpPr>
      <dsp:spPr>
        <a:xfrm>
          <a:off x="5735474" y="290779"/>
          <a:ext cx="1613824" cy="1613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29696EE2-68ED-43FF-B804-22AE046111C3}">
      <dsp:nvSpPr>
        <dsp:cNvPr id="0" name=""/>
        <dsp:cNvSpPr/>
      </dsp:nvSpPr>
      <dsp:spPr>
        <a:xfrm>
          <a:off x="7508234"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45720" bIns="91440" numCol="1" spcCol="1270" anchor="t" anchorCtr="1">
          <a:noAutofit/>
        </a:bodyPr>
        <a:lstStyle/>
        <a:p>
          <a:pPr marL="0" lvl="0" indent="0" algn="ctr" defTabSz="800100">
            <a:lnSpc>
              <a:spcPct val="100000"/>
            </a:lnSpc>
            <a:spcBef>
              <a:spcPct val="0"/>
            </a:spcBef>
            <a:spcAft>
              <a:spcPts val="600"/>
            </a:spcAft>
            <a:buNone/>
          </a:pPr>
          <a:r>
            <a:rPr lang="en-US" sz="1800" b="1" kern="1200" dirty="0"/>
            <a:t>Representative </a:t>
          </a:r>
          <a:r>
            <a:rPr lang="en-US" sz="2000" b="1" kern="1200" dirty="0"/>
            <a:t>Content</a:t>
          </a:r>
        </a:p>
        <a:p>
          <a:pPr marL="365760" lvl="1" indent="-228600" algn="l" defTabSz="889000">
            <a:lnSpc>
              <a:spcPct val="100000"/>
            </a:lnSpc>
            <a:spcBef>
              <a:spcPct val="0"/>
            </a:spcBef>
            <a:spcAft>
              <a:spcPts val="600"/>
            </a:spcAft>
            <a:buChar char="•"/>
          </a:pPr>
          <a:r>
            <a:rPr lang="en-US" sz="2000" kern="1200" dirty="0"/>
            <a:t>1.2.a</a:t>
          </a:r>
          <a:endParaRPr lang="en-US" sz="2000" b="1" kern="1200" dirty="0"/>
        </a:p>
      </dsp:txBody>
      <dsp:txXfrm>
        <a:off x="7508234" y="1938528"/>
        <a:ext cx="1822353" cy="1938528"/>
      </dsp:txXfrm>
    </dsp:sp>
    <dsp:sp modelId="{AD74BB30-C784-4BDF-9230-2E37466F1FA0}">
      <dsp:nvSpPr>
        <dsp:cNvPr id="0" name=""/>
        <dsp:cNvSpPr/>
      </dsp:nvSpPr>
      <dsp:spPr>
        <a:xfrm>
          <a:off x="7612499" y="290779"/>
          <a:ext cx="1613824" cy="1613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E365119C-33EC-4543-92C4-6BCDA5FEBBAE}">
      <dsp:nvSpPr>
        <dsp:cNvPr id="0" name=""/>
        <dsp:cNvSpPr/>
      </dsp:nvSpPr>
      <dsp:spPr>
        <a:xfrm>
          <a:off x="9385259" y="0"/>
          <a:ext cx="1822353"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Well-being Resources</a:t>
          </a:r>
        </a:p>
        <a:p>
          <a:pPr marL="365760" lvl="1" indent="-228600" algn="l" defTabSz="889000">
            <a:lnSpc>
              <a:spcPct val="100000"/>
            </a:lnSpc>
            <a:spcBef>
              <a:spcPct val="0"/>
            </a:spcBef>
            <a:spcAft>
              <a:spcPts val="600"/>
            </a:spcAft>
            <a:buChar char="•"/>
          </a:pPr>
          <a:r>
            <a:rPr lang="en-US" sz="2000" kern="1200" dirty="0"/>
            <a:t>1.1.c</a:t>
          </a:r>
        </a:p>
      </dsp:txBody>
      <dsp:txXfrm>
        <a:off x="9385259" y="1938528"/>
        <a:ext cx="1822353" cy="1938528"/>
      </dsp:txXfrm>
    </dsp:sp>
    <dsp:sp modelId="{0369B1E3-7DA2-47F3-8152-3677664D068D}">
      <dsp:nvSpPr>
        <dsp:cNvPr id="0" name=""/>
        <dsp:cNvSpPr/>
      </dsp:nvSpPr>
      <dsp:spPr>
        <a:xfrm>
          <a:off x="9489523" y="290779"/>
          <a:ext cx="1613824" cy="16138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F7DBCA3E-BE5C-4989-98FB-88E4BEA65946}">
      <dsp:nvSpPr>
        <dsp:cNvPr id="0" name=""/>
        <dsp:cNvSpPr/>
      </dsp:nvSpPr>
      <dsp:spPr>
        <a:xfrm>
          <a:off x="448309" y="3877056"/>
          <a:ext cx="1031113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BFA46-161F-4B93-8F41-DCF5E8E963B0}">
      <dsp:nvSpPr>
        <dsp:cNvPr id="0" name=""/>
        <dsp:cNvSpPr/>
      </dsp:nvSpPr>
      <dsp:spPr>
        <a:xfrm>
          <a:off x="0"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Collaboration &amp; Partnership</a:t>
          </a:r>
        </a:p>
        <a:p>
          <a:pPr marL="365760" lvl="1" indent="-228600" algn="l" defTabSz="889000">
            <a:lnSpc>
              <a:spcPct val="100000"/>
            </a:lnSpc>
            <a:spcBef>
              <a:spcPct val="0"/>
            </a:spcBef>
            <a:spcAft>
              <a:spcPts val="600"/>
            </a:spcAft>
            <a:buChar char="•"/>
          </a:pPr>
          <a:r>
            <a:rPr lang="en-US" sz="2000" kern="1200" dirty="0"/>
            <a:t>1.1.b, 1.1.g</a:t>
          </a:r>
        </a:p>
        <a:p>
          <a:pPr marL="365760" lvl="1" indent="-228600" algn="l" defTabSz="889000">
            <a:lnSpc>
              <a:spcPct val="100000"/>
            </a:lnSpc>
            <a:spcBef>
              <a:spcPct val="0"/>
            </a:spcBef>
            <a:spcAft>
              <a:spcPts val="600"/>
            </a:spcAft>
            <a:buChar char="•"/>
          </a:pPr>
          <a:r>
            <a:rPr lang="en-US" sz="2000" kern="1200" dirty="0"/>
            <a:t>1.3.b, 1.3.i, 1.3.h</a:t>
          </a:r>
        </a:p>
      </dsp:txBody>
      <dsp:txXfrm>
        <a:off x="0" y="1938528"/>
        <a:ext cx="2189013" cy="1938528"/>
      </dsp:txXfrm>
    </dsp:sp>
    <dsp:sp modelId="{A5746444-B73C-4B4A-B552-009A1E6BAE0B}">
      <dsp:nvSpPr>
        <dsp:cNvPr id="0" name=""/>
        <dsp:cNvSpPr/>
      </dsp:nvSpPr>
      <dsp:spPr>
        <a:xfrm>
          <a:off x="287594" y="290779"/>
          <a:ext cx="1613824" cy="1613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5C52663-9ED1-404D-B8ED-50A1C70A221F}">
      <dsp:nvSpPr>
        <dsp:cNvPr id="0" name=""/>
        <dsp:cNvSpPr/>
      </dsp:nvSpPr>
      <dsp:spPr>
        <a:xfrm>
          <a:off x="2254684"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Co-creation &amp; Sharing Power</a:t>
          </a:r>
        </a:p>
        <a:p>
          <a:pPr marL="365760" lvl="1" indent="-228600" algn="l" defTabSz="889000">
            <a:lnSpc>
              <a:spcPct val="100000"/>
            </a:lnSpc>
            <a:spcBef>
              <a:spcPct val="0"/>
            </a:spcBef>
            <a:spcAft>
              <a:spcPts val="600"/>
            </a:spcAft>
            <a:buChar char="•"/>
          </a:pPr>
          <a:r>
            <a:rPr lang="en-US" sz="2000" kern="1200" dirty="0"/>
            <a:t>1.1.d, 1.1.g, 1.2.d, 2.1.e, 2.2.f, 3.2.g, 3.3.d, 3.4.c</a:t>
          </a:r>
        </a:p>
      </dsp:txBody>
      <dsp:txXfrm>
        <a:off x="2254684" y="1938528"/>
        <a:ext cx="2189013" cy="1938528"/>
      </dsp:txXfrm>
    </dsp:sp>
    <dsp:sp modelId="{B38469AF-347B-4CC8-9939-AE3F9DD464BA}">
      <dsp:nvSpPr>
        <dsp:cNvPr id="0" name=""/>
        <dsp:cNvSpPr/>
      </dsp:nvSpPr>
      <dsp:spPr>
        <a:xfrm>
          <a:off x="2542278" y="290779"/>
          <a:ext cx="1613824" cy="1613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C768D05-39B3-4B3F-9B05-EAA7DA64E54D}">
      <dsp:nvSpPr>
        <dsp:cNvPr id="0" name=""/>
        <dsp:cNvSpPr/>
      </dsp:nvSpPr>
      <dsp:spPr>
        <a:xfrm>
          <a:off x="4509368"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Transparency in Design</a:t>
          </a:r>
        </a:p>
        <a:p>
          <a:pPr marL="365760" lvl="1" indent="-228600" algn="l" defTabSz="889000">
            <a:lnSpc>
              <a:spcPct val="100000"/>
            </a:lnSpc>
            <a:spcBef>
              <a:spcPct val="0"/>
            </a:spcBef>
            <a:spcAft>
              <a:spcPts val="600"/>
            </a:spcAft>
            <a:buChar char="•"/>
          </a:pPr>
          <a:r>
            <a:rPr lang="en-US" sz="2000" kern="1200" dirty="0"/>
            <a:t>3.2.a, 3.2.b, 3.2.c, 3.2.d, 3.2.e</a:t>
          </a:r>
        </a:p>
        <a:p>
          <a:pPr marL="365760" lvl="1" indent="-228600" algn="l" defTabSz="889000">
            <a:lnSpc>
              <a:spcPct val="100000"/>
            </a:lnSpc>
            <a:spcBef>
              <a:spcPct val="0"/>
            </a:spcBef>
            <a:spcAft>
              <a:spcPts val="600"/>
            </a:spcAft>
            <a:buChar char="•"/>
          </a:pPr>
          <a:r>
            <a:rPr lang="en-US" sz="2000" kern="1200" dirty="0"/>
            <a:t>2.3.b, 3.1.b, 4.1.b, 4.3.b</a:t>
          </a:r>
        </a:p>
      </dsp:txBody>
      <dsp:txXfrm>
        <a:off x="4509368" y="1938528"/>
        <a:ext cx="2189013" cy="1938528"/>
      </dsp:txXfrm>
    </dsp:sp>
    <dsp:sp modelId="{D47CB052-7265-4317-B7FA-F4217DBF5B16}">
      <dsp:nvSpPr>
        <dsp:cNvPr id="0" name=""/>
        <dsp:cNvSpPr/>
      </dsp:nvSpPr>
      <dsp:spPr>
        <a:xfrm>
          <a:off x="4796962" y="290779"/>
          <a:ext cx="1613824" cy="1613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21203518-867F-46F8-9CDB-1AB63C4A8817}">
      <dsp:nvSpPr>
        <dsp:cNvPr id="0" name=""/>
        <dsp:cNvSpPr/>
      </dsp:nvSpPr>
      <dsp:spPr>
        <a:xfrm>
          <a:off x="6764052"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Student Choice</a:t>
          </a:r>
        </a:p>
        <a:p>
          <a:pPr marL="365760" lvl="1" indent="-228600" algn="l" defTabSz="889000">
            <a:lnSpc>
              <a:spcPct val="100000"/>
            </a:lnSpc>
            <a:spcBef>
              <a:spcPct val="0"/>
            </a:spcBef>
            <a:spcAft>
              <a:spcPts val="600"/>
            </a:spcAft>
            <a:buChar char="•"/>
          </a:pPr>
          <a:r>
            <a:rPr lang="en-US" sz="2000" kern="1200" dirty="0"/>
            <a:t>1.3.c</a:t>
          </a:r>
        </a:p>
        <a:p>
          <a:pPr marL="365760" lvl="1" indent="-228600" algn="l" defTabSz="889000">
            <a:lnSpc>
              <a:spcPct val="100000"/>
            </a:lnSpc>
            <a:spcBef>
              <a:spcPct val="0"/>
            </a:spcBef>
            <a:spcAft>
              <a:spcPts val="600"/>
            </a:spcAft>
            <a:buChar char="•"/>
          </a:pPr>
          <a:r>
            <a:rPr lang="en-US" sz="2000" kern="1200" dirty="0"/>
            <a:t>3.3.c</a:t>
          </a:r>
        </a:p>
        <a:p>
          <a:pPr marL="365760" lvl="1" indent="-228600" algn="l" defTabSz="889000">
            <a:lnSpc>
              <a:spcPct val="100000"/>
            </a:lnSpc>
            <a:spcBef>
              <a:spcPct val="0"/>
            </a:spcBef>
            <a:spcAft>
              <a:spcPts val="600"/>
            </a:spcAft>
            <a:buChar char="•"/>
          </a:pPr>
          <a:r>
            <a:rPr lang="en-US" sz="2000" kern="1200" dirty="0"/>
            <a:t>3.3.d</a:t>
          </a:r>
        </a:p>
      </dsp:txBody>
      <dsp:txXfrm>
        <a:off x="6764052" y="1938528"/>
        <a:ext cx="2189013" cy="1938528"/>
      </dsp:txXfrm>
    </dsp:sp>
    <dsp:sp modelId="{4EBF15E9-1D64-4510-B4E0-EF5575C31756}">
      <dsp:nvSpPr>
        <dsp:cNvPr id="0" name=""/>
        <dsp:cNvSpPr/>
      </dsp:nvSpPr>
      <dsp:spPr>
        <a:xfrm>
          <a:off x="7051646" y="290779"/>
          <a:ext cx="1613824" cy="1613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F05B1DB7-07AD-47B0-994C-C417A1CF67BC}">
      <dsp:nvSpPr>
        <dsp:cNvPr id="0" name=""/>
        <dsp:cNvSpPr/>
      </dsp:nvSpPr>
      <dsp:spPr>
        <a:xfrm>
          <a:off x="9018736" y="0"/>
          <a:ext cx="2189013" cy="4846320"/>
        </a:xfrm>
        <a:prstGeom prst="roundRect">
          <a:avLst>
            <a:gd name="adj" fmla="val 10000"/>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Feedback from Students</a:t>
          </a:r>
        </a:p>
        <a:p>
          <a:pPr marL="365760" lvl="1" indent="-228600" algn="l" defTabSz="889000">
            <a:lnSpc>
              <a:spcPct val="100000"/>
            </a:lnSpc>
            <a:spcBef>
              <a:spcPct val="0"/>
            </a:spcBef>
            <a:spcAft>
              <a:spcPts val="600"/>
            </a:spcAft>
            <a:buChar char="•"/>
          </a:pPr>
          <a:r>
            <a:rPr lang="en-US" sz="2000" kern="1200" dirty="0"/>
            <a:t>1.2.h, 1.3.j, 2.1.f, 2.2.g, 3.2.i, 3.4.h, 4.2.f, 4.4.f, 4.6.h, 5.2.e</a:t>
          </a:r>
        </a:p>
      </dsp:txBody>
      <dsp:txXfrm>
        <a:off x="9018736" y="1938528"/>
        <a:ext cx="2189013" cy="1938528"/>
      </dsp:txXfrm>
    </dsp:sp>
    <dsp:sp modelId="{822CB284-455B-4707-AD11-EE997315D68A}">
      <dsp:nvSpPr>
        <dsp:cNvPr id="0" name=""/>
        <dsp:cNvSpPr/>
      </dsp:nvSpPr>
      <dsp:spPr>
        <a:xfrm>
          <a:off x="9306330" y="290779"/>
          <a:ext cx="1613824" cy="1613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56E0034-CA6E-495D-A5D8-1801326B3853}">
      <dsp:nvSpPr>
        <dsp:cNvPr id="0" name=""/>
        <dsp:cNvSpPr/>
      </dsp:nvSpPr>
      <dsp:spPr>
        <a:xfrm>
          <a:off x="448309" y="3877056"/>
          <a:ext cx="1031113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6EEC-1C2D-4481-805C-1155F9D6B104}">
      <dsp:nvSpPr>
        <dsp:cNvPr id="0" name=""/>
        <dsp:cNvSpPr/>
      </dsp:nvSpPr>
      <dsp:spPr>
        <a:xfrm>
          <a:off x="0" y="48688"/>
          <a:ext cx="7132693" cy="785959"/>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V3</a:t>
          </a:r>
          <a:endParaRPr lang="en-US" sz="3400" b="0" kern="1200" dirty="0"/>
        </a:p>
      </dsp:txBody>
      <dsp:txXfrm>
        <a:off x="38367" y="87055"/>
        <a:ext cx="7055959" cy="709225"/>
      </dsp:txXfrm>
    </dsp:sp>
    <dsp:sp modelId="{6E05BB28-99DE-4F5F-BF7E-B46DE6C93F17}">
      <dsp:nvSpPr>
        <dsp:cNvPr id="0" name=""/>
        <dsp:cNvSpPr/>
      </dsp:nvSpPr>
      <dsp:spPr>
        <a:xfrm>
          <a:off x="0" y="834648"/>
          <a:ext cx="7132693" cy="1923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Concept woven into Indicators 1.1.a, 2.1.b, and 2.2.a but was not explicitly stated as its own Indicator that would apply to the entire course.</a:t>
          </a:r>
        </a:p>
      </dsp:txBody>
      <dsp:txXfrm>
        <a:off x="0" y="834648"/>
        <a:ext cx="7132693" cy="1923311"/>
      </dsp:txXfrm>
    </dsp:sp>
    <dsp:sp modelId="{76C56DC0-F313-44A8-BE24-2654E4624802}">
      <dsp:nvSpPr>
        <dsp:cNvPr id="0" name=""/>
        <dsp:cNvSpPr/>
      </dsp:nvSpPr>
      <dsp:spPr>
        <a:xfrm>
          <a:off x="0" y="2757959"/>
          <a:ext cx="7132693" cy="85935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ts val="1800"/>
            </a:spcAft>
            <a:buNone/>
          </a:pPr>
          <a:r>
            <a:rPr lang="en-US" sz="3400" b="1" kern="1200" dirty="0"/>
            <a:t>V4</a:t>
          </a:r>
          <a:endParaRPr lang="en-US" sz="3400" b="0" kern="1200" dirty="0"/>
        </a:p>
      </dsp:txBody>
      <dsp:txXfrm>
        <a:off x="41950" y="2799909"/>
        <a:ext cx="7048793" cy="775453"/>
      </dsp:txXfrm>
    </dsp:sp>
    <dsp:sp modelId="{8DBD32B7-044F-4B15-AC99-15C980A9E81E}">
      <dsp:nvSpPr>
        <dsp:cNvPr id="0" name=""/>
        <dsp:cNvSpPr/>
      </dsp:nvSpPr>
      <dsp:spPr>
        <a:xfrm>
          <a:off x="0" y="3617312"/>
          <a:ext cx="7132693" cy="231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Now explicitly stated in Indicator 1.1.b - Course materials use welcoming, easy to understand, and student-friendly language that invites students into a caring and collaborative learning partnership with the instructor. </a:t>
          </a:r>
        </a:p>
      </dsp:txBody>
      <dsp:txXfrm>
        <a:off x="0" y="3617312"/>
        <a:ext cx="7132693" cy="23100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6EEC-1C2D-4481-805C-1155F9D6B104}">
      <dsp:nvSpPr>
        <dsp:cNvPr id="0" name=""/>
        <dsp:cNvSpPr/>
      </dsp:nvSpPr>
      <dsp:spPr>
        <a:xfrm>
          <a:off x="0" y="76449"/>
          <a:ext cx="7132693" cy="806891"/>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V3</a:t>
          </a:r>
          <a:endParaRPr lang="en-US" sz="3400" b="0" kern="1200" dirty="0"/>
        </a:p>
      </dsp:txBody>
      <dsp:txXfrm>
        <a:off x="39389" y="115838"/>
        <a:ext cx="7053915" cy="728113"/>
      </dsp:txXfrm>
    </dsp:sp>
    <dsp:sp modelId="{6E05BB28-99DE-4F5F-BF7E-B46DE6C93F17}">
      <dsp:nvSpPr>
        <dsp:cNvPr id="0" name=""/>
        <dsp:cNvSpPr/>
      </dsp:nvSpPr>
      <dsp:spPr>
        <a:xfrm>
          <a:off x="0" y="883341"/>
          <a:ext cx="7132693" cy="205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1.1.a - A course syllabus containing clearly stated course policies and required institutional policies is easy to locate and download.</a:t>
          </a:r>
        </a:p>
      </dsp:txBody>
      <dsp:txXfrm>
        <a:off x="0" y="883341"/>
        <a:ext cx="7132693" cy="2051560"/>
      </dsp:txXfrm>
    </dsp:sp>
    <dsp:sp modelId="{76C56DC0-F313-44A8-BE24-2654E4624802}">
      <dsp:nvSpPr>
        <dsp:cNvPr id="0" name=""/>
        <dsp:cNvSpPr/>
      </dsp:nvSpPr>
      <dsp:spPr>
        <a:xfrm>
          <a:off x="0" y="2934901"/>
          <a:ext cx="7132693" cy="78402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ts val="1800"/>
            </a:spcAft>
            <a:buNone/>
          </a:pPr>
          <a:r>
            <a:rPr lang="en-US" sz="3400" b="1" kern="1200" dirty="0"/>
            <a:t>V4</a:t>
          </a:r>
          <a:endParaRPr lang="en-US" sz="3400" b="0" kern="1200" dirty="0"/>
        </a:p>
      </dsp:txBody>
      <dsp:txXfrm>
        <a:off x="38273" y="2973174"/>
        <a:ext cx="7056147" cy="707477"/>
      </dsp:txXfrm>
    </dsp:sp>
    <dsp:sp modelId="{8DBD32B7-044F-4B15-AC99-15C980A9E81E}">
      <dsp:nvSpPr>
        <dsp:cNvPr id="0" name=""/>
        <dsp:cNvSpPr/>
      </dsp:nvSpPr>
      <dsp:spPr>
        <a:xfrm>
          <a:off x="0" y="3718925"/>
          <a:ext cx="7132693" cy="2114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5.1.a - Course includes a welcoming and clearly stated syllabus that is easy for students to locate, view, and download.</a:t>
          </a:r>
        </a:p>
      </dsp:txBody>
      <dsp:txXfrm>
        <a:off x="0" y="3718925"/>
        <a:ext cx="7132693" cy="211448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980C1-70A4-477F-88B2-6E1856A25917}">
      <dsp:nvSpPr>
        <dsp:cNvPr id="0" name=""/>
        <dsp:cNvSpPr/>
      </dsp:nvSpPr>
      <dsp:spPr>
        <a:xfrm>
          <a:off x="3534179" y="605444"/>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3742490" y="648808"/>
        <a:ext cx="23537" cy="4712"/>
      </dsp:txXfrm>
    </dsp:sp>
    <dsp:sp modelId="{0A841467-3749-4094-8771-767B34C23BA2}">
      <dsp:nvSpPr>
        <dsp:cNvPr id="0" name=""/>
        <dsp:cNvSpPr/>
      </dsp:nvSpPr>
      <dsp:spPr>
        <a:xfrm>
          <a:off x="10807"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err="1"/>
            <a:t>1.1.b</a:t>
          </a:r>
          <a:r>
            <a:rPr lang="en-US" sz="2000" b="1" i="0" u="none" kern="1200" dirty="0"/>
            <a:t> - </a:t>
          </a:r>
          <a:br>
            <a:rPr lang="en-US" sz="2000" b="1" i="0" u="none" kern="1200" dirty="0"/>
          </a:br>
          <a:r>
            <a:rPr lang="en-US" sz="2000" b="1" i="0" u="none" kern="1200" dirty="0"/>
            <a:t>Rephrased syllabus language as needed throughout</a:t>
          </a:r>
          <a:endParaRPr lang="en-US" sz="2000" b="1" kern="1200" dirty="0"/>
        </a:p>
      </dsp:txBody>
      <dsp:txXfrm>
        <a:off x="70756" y="97078"/>
        <a:ext cx="3405273" cy="1108170"/>
      </dsp:txXfrm>
    </dsp:sp>
    <dsp:sp modelId="{A785589B-EF88-480F-9BF3-2D08C29F80F3}">
      <dsp:nvSpPr>
        <dsp:cNvPr id="0" name=""/>
        <dsp:cNvSpPr/>
      </dsp:nvSpPr>
      <dsp:spPr>
        <a:xfrm>
          <a:off x="7530110" y="605444"/>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7738421" y="648808"/>
        <a:ext cx="23537" cy="4712"/>
      </dsp:txXfrm>
    </dsp:sp>
    <dsp:sp modelId="{65B59D07-353A-42E9-B3A4-5FADA0527B73}">
      <dsp:nvSpPr>
        <dsp:cNvPr id="0" name=""/>
        <dsp:cNvSpPr/>
      </dsp:nvSpPr>
      <dsp:spPr>
        <a:xfrm>
          <a:off x="4006738"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66775">
            <a:lnSpc>
              <a:spcPct val="90000"/>
            </a:lnSpc>
            <a:spcBef>
              <a:spcPct val="0"/>
            </a:spcBef>
            <a:spcAft>
              <a:spcPct val="35000"/>
            </a:spcAft>
            <a:buNone/>
          </a:pPr>
          <a:r>
            <a:rPr lang="en-US" sz="1950" b="1" i="0" u="none" kern="1200" dirty="0" err="1"/>
            <a:t>4.6.a</a:t>
          </a:r>
          <a:r>
            <a:rPr lang="en-US" sz="1950" b="1" i="0" u="none" kern="1200" dirty="0"/>
            <a:t> -</a:t>
          </a:r>
          <a:br>
            <a:rPr lang="en-US" sz="1950" b="1" i="0" u="none" kern="1200" dirty="0"/>
          </a:br>
          <a:r>
            <a:rPr lang="en-US" sz="1950" b="1" i="0" u="none" kern="1200" dirty="0"/>
            <a:t>Added a personal statement about accessibility </a:t>
          </a:r>
        </a:p>
      </dsp:txBody>
      <dsp:txXfrm>
        <a:off x="4066687" y="97078"/>
        <a:ext cx="3405273" cy="1108170"/>
      </dsp:txXfrm>
    </dsp:sp>
    <dsp:sp modelId="{0128D91D-1789-42DF-A6FB-29A4F11CBFAA}">
      <dsp:nvSpPr>
        <dsp:cNvPr id="0" name=""/>
        <dsp:cNvSpPr/>
      </dsp:nvSpPr>
      <dsp:spPr>
        <a:xfrm>
          <a:off x="1773393" y="1263398"/>
          <a:ext cx="7991863" cy="440159"/>
        </a:xfrm>
        <a:custGeom>
          <a:avLst/>
          <a:gdLst/>
          <a:ahLst/>
          <a:cxnLst/>
          <a:rect l="0" t="0" r="0" b="0"/>
          <a:pathLst>
            <a:path>
              <a:moveTo>
                <a:pt x="7991863" y="0"/>
              </a:moveTo>
              <a:lnTo>
                <a:pt x="7991863" y="237179"/>
              </a:lnTo>
              <a:lnTo>
                <a:pt x="0" y="237179"/>
              </a:lnTo>
              <a:lnTo>
                <a:pt x="0" y="440159"/>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69182" y="1481122"/>
        <a:ext cx="400285" cy="4712"/>
      </dsp:txXfrm>
    </dsp:sp>
    <dsp:sp modelId="{1064A19D-C321-46A4-84A6-99C4AC9CFD53}">
      <dsp:nvSpPr>
        <dsp:cNvPr id="0" name=""/>
        <dsp:cNvSpPr/>
      </dsp:nvSpPr>
      <dsp:spPr>
        <a:xfrm>
          <a:off x="8002670"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err="1"/>
            <a:t>1.1.a</a:t>
          </a:r>
          <a:r>
            <a:rPr lang="en-US" sz="2000" b="1" i="0" u="none" kern="1200" dirty="0"/>
            <a:t> - </a:t>
          </a:r>
          <a:br>
            <a:rPr lang="en-US" sz="2000" b="1" i="0" u="none" kern="1200" dirty="0"/>
          </a:br>
          <a:r>
            <a:rPr lang="en-US" sz="2000" b="1" i="0" u="none" kern="1200" dirty="0"/>
            <a:t>Added a personal statement and video about inclusion</a:t>
          </a:r>
          <a:endParaRPr lang="en-US" sz="2000" b="1" kern="1200" dirty="0"/>
        </a:p>
      </dsp:txBody>
      <dsp:txXfrm>
        <a:off x="8062619" y="97078"/>
        <a:ext cx="3405273" cy="1108170"/>
      </dsp:txXfrm>
    </dsp:sp>
    <dsp:sp modelId="{AC0C723A-C261-4C02-B0E9-06484FA7049E}">
      <dsp:nvSpPr>
        <dsp:cNvPr id="0" name=""/>
        <dsp:cNvSpPr/>
      </dsp:nvSpPr>
      <dsp:spPr>
        <a:xfrm>
          <a:off x="3534179" y="2304273"/>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42490" y="2347636"/>
        <a:ext cx="23537" cy="4712"/>
      </dsp:txXfrm>
    </dsp:sp>
    <dsp:sp modelId="{F2923853-B1E4-4FF0-8ABE-E3CC65A07285}">
      <dsp:nvSpPr>
        <dsp:cNvPr id="0" name=""/>
        <dsp:cNvSpPr/>
      </dsp:nvSpPr>
      <dsp:spPr>
        <a:xfrm>
          <a:off x="10807"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t>1.1.a</a:t>
          </a:r>
          <a:r>
            <a:rPr lang="en-US" sz="2000" b="1" kern="1200" dirty="0"/>
            <a:t> - </a:t>
          </a:r>
          <a:br>
            <a:rPr lang="en-US" sz="2000" b="1" kern="1200" dirty="0"/>
          </a:br>
          <a:r>
            <a:rPr lang="en-US" sz="2000" b="1" kern="1200" dirty="0"/>
            <a:t>Added information about personal pronouns</a:t>
          </a:r>
        </a:p>
      </dsp:txBody>
      <dsp:txXfrm>
        <a:off x="70756" y="1795907"/>
        <a:ext cx="3405273" cy="1108170"/>
      </dsp:txXfrm>
    </dsp:sp>
    <dsp:sp modelId="{613FB29D-07BC-4143-91BF-B10DCD437CCD}">
      <dsp:nvSpPr>
        <dsp:cNvPr id="0" name=""/>
        <dsp:cNvSpPr/>
      </dsp:nvSpPr>
      <dsp:spPr>
        <a:xfrm>
          <a:off x="7530110" y="2304273"/>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38421" y="2347636"/>
        <a:ext cx="23537" cy="4712"/>
      </dsp:txXfrm>
    </dsp:sp>
    <dsp:sp modelId="{81E7473D-4F01-4BB0-8143-908FCC890328}">
      <dsp:nvSpPr>
        <dsp:cNvPr id="0" name=""/>
        <dsp:cNvSpPr/>
      </dsp:nvSpPr>
      <dsp:spPr>
        <a:xfrm>
          <a:off x="4006738"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a:t>
          </a:r>
          <a:r>
            <a:rPr lang="en-US" sz="2000" b="1" kern="1200" dirty="0" err="1"/>
            <a:t>1.2.g</a:t>
          </a:r>
          <a:r>
            <a:rPr lang="en-US" sz="2000" b="1" kern="1200" dirty="0"/>
            <a:t> - </a:t>
          </a:r>
          <a:br>
            <a:rPr lang="en-US" sz="2000" b="1" kern="1200" dirty="0"/>
          </a:br>
          <a:r>
            <a:rPr lang="en-US" sz="2000" b="1" kern="1200" dirty="0"/>
            <a:t>Added a Land Acknowledgement</a:t>
          </a:r>
        </a:p>
      </dsp:txBody>
      <dsp:txXfrm>
        <a:off x="4066687" y="1795907"/>
        <a:ext cx="3405273" cy="1108170"/>
      </dsp:txXfrm>
    </dsp:sp>
    <dsp:sp modelId="{1AF5A7E6-25A8-442F-AA69-411A07A5A7D0}">
      <dsp:nvSpPr>
        <dsp:cNvPr id="0" name=""/>
        <dsp:cNvSpPr/>
      </dsp:nvSpPr>
      <dsp:spPr>
        <a:xfrm>
          <a:off x="1773393" y="2962227"/>
          <a:ext cx="7991863" cy="440159"/>
        </a:xfrm>
        <a:custGeom>
          <a:avLst/>
          <a:gdLst/>
          <a:ahLst/>
          <a:cxnLst/>
          <a:rect l="0" t="0" r="0" b="0"/>
          <a:pathLst>
            <a:path>
              <a:moveTo>
                <a:pt x="7991863" y="0"/>
              </a:moveTo>
              <a:lnTo>
                <a:pt x="7991863" y="237179"/>
              </a:lnTo>
              <a:lnTo>
                <a:pt x="0" y="237179"/>
              </a:lnTo>
              <a:lnTo>
                <a:pt x="0" y="440159"/>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69182" y="3179951"/>
        <a:ext cx="400285" cy="4712"/>
      </dsp:txXfrm>
    </dsp:sp>
    <dsp:sp modelId="{78D1302E-CBF2-4C0D-B3AB-A10D5136FF3E}">
      <dsp:nvSpPr>
        <dsp:cNvPr id="0" name=""/>
        <dsp:cNvSpPr/>
      </dsp:nvSpPr>
      <dsp:spPr>
        <a:xfrm>
          <a:off x="8002670"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ts val="0"/>
            </a:spcAft>
            <a:buNone/>
          </a:pPr>
          <a:r>
            <a:rPr lang="en-US" sz="2000" b="1" kern="1200" dirty="0" err="1"/>
            <a:t>1.3.a</a:t>
          </a:r>
          <a:r>
            <a:rPr lang="en-US" sz="2000" b="1" kern="1200" dirty="0"/>
            <a:t> -</a:t>
          </a:r>
          <a:br>
            <a:rPr lang="en-US" sz="2000" b="1" kern="1200" dirty="0"/>
          </a:br>
          <a:r>
            <a:rPr lang="en-US" sz="2000" b="1" kern="1200" dirty="0"/>
            <a:t>Added info about </a:t>
          </a:r>
          <a:br>
            <a:rPr lang="en-US" sz="2000" b="1" kern="1200" dirty="0"/>
          </a:br>
          <a:r>
            <a:rPr lang="en-US" sz="2000" b="1" kern="1200" dirty="0"/>
            <a:t>how I participate in discussions</a:t>
          </a:r>
        </a:p>
      </dsp:txBody>
      <dsp:txXfrm>
        <a:off x="8062619" y="1795907"/>
        <a:ext cx="3405273" cy="1108170"/>
      </dsp:txXfrm>
    </dsp:sp>
    <dsp:sp modelId="{A06D602B-5E5E-46A8-B2B0-83A73258B64F}">
      <dsp:nvSpPr>
        <dsp:cNvPr id="0" name=""/>
        <dsp:cNvSpPr/>
      </dsp:nvSpPr>
      <dsp:spPr>
        <a:xfrm>
          <a:off x="3534179" y="4003101"/>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42490" y="4046465"/>
        <a:ext cx="23537" cy="4712"/>
      </dsp:txXfrm>
    </dsp:sp>
    <dsp:sp modelId="{EB217737-B2B8-4DA8-8FD7-1F7F2C624EA6}">
      <dsp:nvSpPr>
        <dsp:cNvPr id="0" name=""/>
        <dsp:cNvSpPr/>
      </dsp:nvSpPr>
      <dsp:spPr>
        <a:xfrm>
          <a:off x="10807" y="3434787"/>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ts val="0"/>
            </a:spcAft>
            <a:buNone/>
          </a:pPr>
          <a:r>
            <a:rPr lang="en-US" sz="2000" b="1" i="0" u="none" kern="1200" dirty="0" err="1"/>
            <a:t>3.3.c</a:t>
          </a:r>
          <a:r>
            <a:rPr lang="en-US" sz="2000" b="1" i="0" u="none" kern="1200" dirty="0"/>
            <a:t> -</a:t>
          </a:r>
          <a:br>
            <a:rPr lang="en-US" sz="2000" b="1" i="0" u="none" kern="1200" dirty="0"/>
          </a:br>
          <a:r>
            <a:rPr lang="en-US" sz="2000" b="1" i="0" u="none" kern="1200" dirty="0"/>
            <a:t>Added info about assignment alternatives</a:t>
          </a:r>
          <a:endParaRPr lang="en-US" sz="2000" b="1" kern="1200" dirty="0"/>
        </a:p>
      </dsp:txBody>
      <dsp:txXfrm>
        <a:off x="70756" y="3494736"/>
        <a:ext cx="3405273" cy="1108170"/>
      </dsp:txXfrm>
    </dsp:sp>
    <dsp:sp modelId="{C14E4225-1F22-4B18-B4E8-A27E089FE110}">
      <dsp:nvSpPr>
        <dsp:cNvPr id="0" name=""/>
        <dsp:cNvSpPr/>
      </dsp:nvSpPr>
      <dsp:spPr>
        <a:xfrm>
          <a:off x="7530110" y="4003101"/>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7738421" y="4046465"/>
        <a:ext cx="23537" cy="4712"/>
      </dsp:txXfrm>
    </dsp:sp>
    <dsp:sp modelId="{553FC3E7-37C2-4805-B9C7-47DCBEE111F4}">
      <dsp:nvSpPr>
        <dsp:cNvPr id="0" name=""/>
        <dsp:cNvSpPr/>
      </dsp:nvSpPr>
      <dsp:spPr>
        <a:xfrm>
          <a:off x="4006738" y="3434787"/>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err="1"/>
            <a:t>3.4.g</a:t>
          </a:r>
          <a:r>
            <a:rPr lang="en-US" sz="2000" b="1" i="0" u="none" kern="1200" dirty="0"/>
            <a:t> &amp; </a:t>
          </a:r>
          <a:r>
            <a:rPr lang="en-US" sz="2000" b="1" i="0" u="none" kern="1200" dirty="0" err="1"/>
            <a:t>4.2.b</a:t>
          </a:r>
          <a:r>
            <a:rPr lang="en-US" sz="2000" b="1" i="0" u="none" kern="1200" dirty="0"/>
            <a:t> -</a:t>
          </a:r>
          <a:br>
            <a:rPr lang="en-US" sz="2000" b="1" i="0" u="none" kern="1200" dirty="0"/>
          </a:br>
          <a:r>
            <a:rPr lang="en-US" sz="2000" b="1" i="0" u="none" kern="1200" dirty="0"/>
            <a:t>Added a graphic as a secondary explanation of mastery-based grading</a:t>
          </a:r>
          <a:endParaRPr lang="en-US" sz="2000" b="1" kern="1200" dirty="0"/>
        </a:p>
      </dsp:txBody>
      <dsp:txXfrm>
        <a:off x="4066687" y="3494736"/>
        <a:ext cx="3405273" cy="1108170"/>
      </dsp:txXfrm>
    </dsp:sp>
    <dsp:sp modelId="{47D3A6E7-DF46-4CF2-B8C8-1FA1D7527541}">
      <dsp:nvSpPr>
        <dsp:cNvPr id="0" name=""/>
        <dsp:cNvSpPr/>
      </dsp:nvSpPr>
      <dsp:spPr>
        <a:xfrm>
          <a:off x="8002670" y="3434787"/>
          <a:ext cx="3529593"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Next up … </a:t>
          </a:r>
          <a:r>
            <a:rPr lang="en-US" sz="2000" b="1" kern="1200" dirty="0" err="1"/>
            <a:t>1.1.d</a:t>
          </a:r>
          <a:r>
            <a:rPr lang="en-US" sz="2000" b="1" kern="1200" dirty="0"/>
            <a:t> –</a:t>
          </a:r>
          <a:br>
            <a:rPr lang="en-US" sz="2000" b="1" kern="1200" dirty="0"/>
          </a:br>
          <a:r>
            <a:rPr lang="en-US" sz="2000" b="1" kern="1200" dirty="0"/>
            <a:t>an embedded Google doc for co-creating community guidelines</a:t>
          </a:r>
        </a:p>
      </dsp:txBody>
      <dsp:txXfrm>
        <a:off x="8062619" y="3494736"/>
        <a:ext cx="3409695" cy="11081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05294-E844-4211-8D7D-8181368BE29B}">
      <dsp:nvSpPr>
        <dsp:cNvPr id="0" name=""/>
        <dsp:cNvSpPr/>
      </dsp:nvSpPr>
      <dsp:spPr>
        <a:xfrm rot="5400000">
          <a:off x="4132253" y="-2472893"/>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Complete course map for entire course and review course for alignment.</a:t>
          </a:r>
        </a:p>
        <a:p>
          <a:pPr marL="365760" lvl="1" indent="-18288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Identify areas needing revision.</a:t>
          </a:r>
        </a:p>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Make needed revisions.</a:t>
          </a:r>
        </a:p>
      </dsp:txBody>
      <dsp:txXfrm rot="-5400000">
        <a:off x="1621092" y="94992"/>
        <a:ext cx="6127595" cy="1048548"/>
      </dsp:txXfrm>
    </dsp:sp>
    <dsp:sp modelId="{54BF109B-E7E0-4BA3-8964-FF73B8553BB0}">
      <dsp:nvSpPr>
        <dsp:cNvPr id="0" name=""/>
        <dsp:cNvSpPr/>
      </dsp:nvSpPr>
      <dsp:spPr>
        <a:xfrm>
          <a:off x="256023" y="2819"/>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Yearly</a:t>
          </a:r>
        </a:p>
        <a:p>
          <a:pPr marL="0" lvl="0" indent="0" algn="ctr" defTabSz="755650">
            <a:lnSpc>
              <a:spcPct val="90000"/>
            </a:lnSpc>
            <a:spcBef>
              <a:spcPct val="0"/>
            </a:spcBef>
            <a:spcAft>
              <a:spcPct val="35000"/>
            </a:spcAft>
            <a:buNone/>
          </a:pPr>
          <a:r>
            <a:rPr lang="en-US" sz="1700" b="1" kern="1200" dirty="0"/>
            <a:t>BIG Goal</a:t>
          </a:r>
        </a:p>
      </dsp:txBody>
      <dsp:txXfrm>
        <a:off x="316208" y="63004"/>
        <a:ext cx="1244698" cy="1112522"/>
      </dsp:txXfrm>
    </dsp:sp>
    <dsp:sp modelId="{75D907CA-3DB5-4CC5-983D-E77062F921DB}">
      <dsp:nvSpPr>
        <dsp:cNvPr id="0" name=""/>
        <dsp:cNvSpPr/>
      </dsp:nvSpPr>
      <dsp:spPr>
        <a:xfrm rot="5400000">
          <a:off x="4132253" y="-1178356"/>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1: Map, review, and identify redundancies &amp; gaps in Modules 1 – 3.</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2: Map, review, and identify redundancies &amp; gaps in Modules 4 – 6.</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3: Map, review, and identify redundancies &amp; gaps in Modules 7 – 10.</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4: Make needed revisions.</a:t>
          </a:r>
        </a:p>
      </dsp:txBody>
      <dsp:txXfrm rot="-5400000">
        <a:off x="1621092" y="1389529"/>
        <a:ext cx="6127595" cy="1048548"/>
      </dsp:txXfrm>
    </dsp:sp>
    <dsp:sp modelId="{2D74B2D9-5119-4EDA-B624-6546A81AD4F7}">
      <dsp:nvSpPr>
        <dsp:cNvPr id="0" name=""/>
        <dsp:cNvSpPr/>
      </dsp:nvSpPr>
      <dsp:spPr>
        <a:xfrm>
          <a:off x="256023" y="1297357"/>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Quarterly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316208" y="1357542"/>
        <a:ext cx="1244698" cy="1112522"/>
      </dsp:txXfrm>
    </dsp:sp>
    <dsp:sp modelId="{A519EC4C-2EEC-4C06-BF78-5369796A6F40}">
      <dsp:nvSpPr>
        <dsp:cNvPr id="0" name=""/>
        <dsp:cNvSpPr/>
      </dsp:nvSpPr>
      <dsp:spPr>
        <a:xfrm rot="5400000">
          <a:off x="4132253" y="116180"/>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1: Add Module 1 assessments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2: Add corresponding Course Outcomes and Module 1 objectives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3: Add related content, materials, and technologies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4: Set goals for making any needed revisions in Module 1.</a:t>
          </a:r>
        </a:p>
      </dsp:txBody>
      <dsp:txXfrm rot="-5400000">
        <a:off x="1621092" y="2684065"/>
        <a:ext cx="6127595" cy="1048548"/>
      </dsp:txXfrm>
    </dsp:sp>
    <dsp:sp modelId="{F9891AA6-428D-496E-8650-3D547D9C820E}">
      <dsp:nvSpPr>
        <dsp:cNvPr id="0" name=""/>
        <dsp:cNvSpPr/>
      </dsp:nvSpPr>
      <dsp:spPr>
        <a:xfrm>
          <a:off x="256023" y="2591894"/>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Weekly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316208" y="2652079"/>
        <a:ext cx="1244698" cy="1112522"/>
      </dsp:txXfrm>
    </dsp:sp>
    <dsp:sp modelId="{321153F9-1A39-48D8-AC50-BF876008C83B}">
      <dsp:nvSpPr>
        <dsp:cNvPr id="0" name=""/>
        <dsp:cNvSpPr/>
      </dsp:nvSpPr>
      <dsp:spPr>
        <a:xfrm rot="5400000">
          <a:off x="4132253" y="1374007"/>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1: Fill out course map sections for Module 1 and review alignment.</a:t>
          </a:r>
        </a:p>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2: Fill out course map sections for Module 2 and review alignment.</a:t>
          </a:r>
        </a:p>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3: Fill out course map sections for Module 3 and review alignment.</a:t>
          </a:r>
        </a:p>
      </dsp:txBody>
      <dsp:txXfrm rot="-5400000">
        <a:off x="1621092" y="3941892"/>
        <a:ext cx="6127595" cy="1048548"/>
      </dsp:txXfrm>
    </dsp:sp>
    <dsp:sp modelId="{8BCE6BCD-BF27-4ACF-B2C9-9D4599DDD83B}">
      <dsp:nvSpPr>
        <dsp:cNvPr id="0" name=""/>
        <dsp:cNvSpPr/>
      </dsp:nvSpPr>
      <dsp:spPr>
        <a:xfrm>
          <a:off x="256023" y="3886431"/>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Monthly</a:t>
          </a:r>
        </a:p>
      </dsp:txBody>
      <dsp:txXfrm>
        <a:off x="316208" y="3946616"/>
        <a:ext cx="1244698" cy="1112522"/>
      </dsp:txXfrm>
    </dsp:sp>
    <dsp:sp modelId="{0BECDDEE-EF12-412B-B78D-3E2FD41365D2}">
      <dsp:nvSpPr>
        <dsp:cNvPr id="0" name=""/>
        <dsp:cNvSpPr/>
      </dsp:nvSpPr>
      <dsp:spPr>
        <a:xfrm rot="5400000">
          <a:off x="4132253" y="2635877"/>
          <a:ext cx="1161996" cy="6184319"/>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Tuesdays: Add new module info to mapping document. (1 hr.)</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Fridays: Review alignment of newly added info and take notes. (1 hr.)</a:t>
          </a:r>
        </a:p>
      </dsp:txBody>
      <dsp:txXfrm rot="-5400000">
        <a:off x="1621092" y="5203762"/>
        <a:ext cx="6127595" cy="1048548"/>
      </dsp:txXfrm>
    </dsp:sp>
    <dsp:sp modelId="{B6C3C493-78E2-494F-B3DB-9961D8C9748D}">
      <dsp:nvSpPr>
        <dsp:cNvPr id="0" name=""/>
        <dsp:cNvSpPr/>
      </dsp:nvSpPr>
      <dsp:spPr>
        <a:xfrm>
          <a:off x="256023" y="5180968"/>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Daily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316208" y="5241153"/>
        <a:ext cx="1244698" cy="1112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055D9-D03C-4F9F-957E-B1EFA7F03A50}">
      <dsp:nvSpPr>
        <dsp:cNvPr id="0" name=""/>
        <dsp:cNvSpPr/>
      </dsp:nvSpPr>
      <dsp:spPr>
        <a:xfrm>
          <a:off x="2284191" y="1102255"/>
          <a:ext cx="541562" cy="91440"/>
        </a:xfrm>
        <a:custGeom>
          <a:avLst/>
          <a:gdLst/>
          <a:ahLst/>
          <a:cxnLst/>
          <a:rect l="0" t="0" r="0" b="0"/>
          <a:pathLst>
            <a:path>
              <a:moveTo>
                <a:pt x="0" y="45720"/>
              </a:moveTo>
              <a:lnTo>
                <a:pt x="54156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2540668" y="1145090"/>
        <a:ext cx="28608" cy="5771"/>
      </dsp:txXfrm>
    </dsp:sp>
    <dsp:sp modelId="{4470AAD3-72EC-425A-8D9F-EF396BAD4F48}">
      <dsp:nvSpPr>
        <dsp:cNvPr id="0" name=""/>
        <dsp:cNvSpPr/>
      </dsp:nvSpPr>
      <dsp:spPr>
        <a:xfrm>
          <a:off x="0"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1.1.b -Rephrased prompts</a:t>
          </a:r>
          <a:endParaRPr lang="en-US" sz="2400" b="1" kern="1200" dirty="0"/>
        </a:p>
      </dsp:txBody>
      <dsp:txXfrm>
        <a:off x="103151" y="194595"/>
        <a:ext cx="2079689" cy="1906761"/>
      </dsp:txXfrm>
    </dsp:sp>
    <dsp:sp modelId="{09AC9B56-FA39-4B7A-80B6-5D93F750C6EC}">
      <dsp:nvSpPr>
        <dsp:cNvPr id="0" name=""/>
        <dsp:cNvSpPr/>
      </dsp:nvSpPr>
      <dsp:spPr>
        <a:xfrm>
          <a:off x="5142345" y="1102255"/>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5400902" y="1145090"/>
        <a:ext cx="28827" cy="5771"/>
      </dsp:txXfrm>
    </dsp:sp>
    <dsp:sp modelId="{3DC10C70-2408-496C-B98B-B97E05D01749}">
      <dsp:nvSpPr>
        <dsp:cNvPr id="0" name=""/>
        <dsp:cNvSpPr/>
      </dsp:nvSpPr>
      <dsp:spPr>
        <a:xfrm>
          <a:off x="2858153"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3.2.a -Added clear purpose statements</a:t>
          </a:r>
          <a:endParaRPr lang="en-US" sz="2400" b="1" kern="1200" dirty="0"/>
        </a:p>
      </dsp:txBody>
      <dsp:txXfrm>
        <a:off x="2961304" y="194595"/>
        <a:ext cx="2079689" cy="1906761"/>
      </dsp:txXfrm>
    </dsp:sp>
    <dsp:sp modelId="{719C9B3F-844A-464F-8DF8-B0FB459E17FC}">
      <dsp:nvSpPr>
        <dsp:cNvPr id="0" name=""/>
        <dsp:cNvSpPr/>
      </dsp:nvSpPr>
      <dsp:spPr>
        <a:xfrm>
          <a:off x="8004878" y="1102255"/>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263436" y="1145090"/>
        <a:ext cx="28827" cy="5771"/>
      </dsp:txXfrm>
    </dsp:sp>
    <dsp:sp modelId="{D960D6F2-9D72-4BF4-A42C-B486FBBF4F2E}">
      <dsp:nvSpPr>
        <dsp:cNvPr id="0" name=""/>
        <dsp:cNvSpPr/>
      </dsp:nvSpPr>
      <dsp:spPr>
        <a:xfrm>
          <a:off x="5720687"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3.2.f -Added context to purpose to create value</a:t>
          </a:r>
          <a:endParaRPr lang="en-US" sz="2400" b="1" kern="1200" dirty="0"/>
        </a:p>
      </dsp:txBody>
      <dsp:txXfrm>
        <a:off x="5823838" y="194595"/>
        <a:ext cx="2079689" cy="1906761"/>
      </dsp:txXfrm>
    </dsp:sp>
    <dsp:sp modelId="{EFD79B8A-88BF-4F5F-80EC-F7AF28E4FA82}">
      <dsp:nvSpPr>
        <dsp:cNvPr id="0" name=""/>
        <dsp:cNvSpPr/>
      </dsp:nvSpPr>
      <dsp:spPr>
        <a:xfrm>
          <a:off x="1142995" y="2202707"/>
          <a:ext cx="8583221" cy="460302"/>
        </a:xfrm>
        <a:custGeom>
          <a:avLst/>
          <a:gdLst/>
          <a:ahLst/>
          <a:cxnLst/>
          <a:rect l="0" t="0" r="0" b="0"/>
          <a:pathLst>
            <a:path>
              <a:moveTo>
                <a:pt x="8583221" y="0"/>
              </a:moveTo>
              <a:lnTo>
                <a:pt x="8583221" y="247251"/>
              </a:lnTo>
              <a:lnTo>
                <a:pt x="0" y="247251"/>
              </a:lnTo>
              <a:lnTo>
                <a:pt x="0" y="460302"/>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5219674" y="2429973"/>
        <a:ext cx="429862" cy="5771"/>
      </dsp:txXfrm>
    </dsp:sp>
    <dsp:sp modelId="{D4515A0B-A446-4266-BE5B-7401DBD6497D}">
      <dsp:nvSpPr>
        <dsp:cNvPr id="0" name=""/>
        <dsp:cNvSpPr/>
      </dsp:nvSpPr>
      <dsp:spPr>
        <a:xfrm>
          <a:off x="8583221"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3.2.b - Made slight tweaks to directions</a:t>
          </a:r>
          <a:endParaRPr lang="en-US" sz="2400" b="1" kern="1200" dirty="0"/>
        </a:p>
      </dsp:txBody>
      <dsp:txXfrm>
        <a:off x="8686372" y="194595"/>
        <a:ext cx="2079689" cy="1906761"/>
      </dsp:txXfrm>
    </dsp:sp>
    <dsp:sp modelId="{9B0351EE-386D-4C0D-856C-B9F9789B4FE2}">
      <dsp:nvSpPr>
        <dsp:cNvPr id="0" name=""/>
        <dsp:cNvSpPr/>
      </dsp:nvSpPr>
      <dsp:spPr>
        <a:xfrm>
          <a:off x="2284191" y="3706222"/>
          <a:ext cx="541562" cy="91440"/>
        </a:xfrm>
        <a:custGeom>
          <a:avLst/>
          <a:gdLst/>
          <a:ahLst/>
          <a:cxnLst/>
          <a:rect l="0" t="0" r="0" b="0"/>
          <a:pathLst>
            <a:path>
              <a:moveTo>
                <a:pt x="0" y="45720"/>
              </a:moveTo>
              <a:lnTo>
                <a:pt x="54156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540668" y="3749056"/>
        <a:ext cx="28608" cy="5771"/>
      </dsp:txXfrm>
    </dsp:sp>
    <dsp:sp modelId="{7C51FD22-08F9-4321-969C-8211CD6B8144}">
      <dsp:nvSpPr>
        <dsp:cNvPr id="0" name=""/>
        <dsp:cNvSpPr/>
      </dsp:nvSpPr>
      <dsp:spPr>
        <a:xfrm>
          <a:off x="0"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3.2.e-Rewrote model posts</a:t>
          </a:r>
          <a:endParaRPr lang="en-US" sz="2400" b="1" kern="1200" dirty="0"/>
        </a:p>
      </dsp:txBody>
      <dsp:txXfrm>
        <a:off x="103151" y="2798561"/>
        <a:ext cx="2079689" cy="1906761"/>
      </dsp:txXfrm>
    </dsp:sp>
    <dsp:sp modelId="{2635EFD2-0F39-4614-AE13-6A4EC1AFDF41}">
      <dsp:nvSpPr>
        <dsp:cNvPr id="0" name=""/>
        <dsp:cNvSpPr/>
      </dsp:nvSpPr>
      <dsp:spPr>
        <a:xfrm>
          <a:off x="5142345" y="3706222"/>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400902" y="3749056"/>
        <a:ext cx="28827" cy="5771"/>
      </dsp:txXfrm>
    </dsp:sp>
    <dsp:sp modelId="{4ED1CFB6-D8EC-4392-9DBD-C25A3769C6E1}">
      <dsp:nvSpPr>
        <dsp:cNvPr id="0" name=""/>
        <dsp:cNvSpPr/>
      </dsp:nvSpPr>
      <dsp:spPr>
        <a:xfrm>
          <a:off x="2858153"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0"/>
            </a:spcAft>
            <a:buNone/>
          </a:pPr>
          <a:r>
            <a:rPr lang="en-US" sz="2400" b="1" i="0" u="none" kern="1200" dirty="0"/>
            <a:t>3.2.e -Updated assignment examples</a:t>
          </a:r>
          <a:endParaRPr lang="en-US" sz="2400" b="1" kern="1200" dirty="0"/>
        </a:p>
      </dsp:txBody>
      <dsp:txXfrm>
        <a:off x="2961304" y="2798561"/>
        <a:ext cx="2079689" cy="1906761"/>
      </dsp:txXfrm>
    </dsp:sp>
    <dsp:sp modelId="{5526BC7C-BDB6-4BD0-92C8-2F96C5F0E0FA}">
      <dsp:nvSpPr>
        <dsp:cNvPr id="0" name=""/>
        <dsp:cNvSpPr/>
      </dsp:nvSpPr>
      <dsp:spPr>
        <a:xfrm>
          <a:off x="8004878" y="3706222"/>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8263436" y="3749056"/>
        <a:ext cx="28827" cy="5771"/>
      </dsp:txXfrm>
    </dsp:sp>
    <dsp:sp modelId="{384B9D7A-BC22-4105-8AA4-FC50A9633D12}">
      <dsp:nvSpPr>
        <dsp:cNvPr id="0" name=""/>
        <dsp:cNvSpPr/>
      </dsp:nvSpPr>
      <dsp:spPr>
        <a:xfrm>
          <a:off x="5720687"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kern="1200" dirty="0"/>
            <a:t>5.4.f -Refined help links</a:t>
          </a:r>
        </a:p>
      </dsp:txBody>
      <dsp:txXfrm>
        <a:off x="5823838" y="2798561"/>
        <a:ext cx="2079689" cy="1906761"/>
      </dsp:txXfrm>
    </dsp:sp>
    <dsp:sp modelId="{C8A0850E-3DDF-4ED6-A58B-D12D25E54049}">
      <dsp:nvSpPr>
        <dsp:cNvPr id="0" name=""/>
        <dsp:cNvSpPr/>
      </dsp:nvSpPr>
      <dsp:spPr>
        <a:xfrm>
          <a:off x="8583221"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3.2.d - Rewrote rubrics</a:t>
          </a:r>
          <a:endParaRPr lang="en-US" sz="2400" b="1" kern="1200" dirty="0"/>
        </a:p>
      </dsp:txBody>
      <dsp:txXfrm>
        <a:off x="8686372" y="2798561"/>
        <a:ext cx="2079689" cy="19067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28C6C-C0F1-4456-B203-5F6B939BDBD8}">
      <dsp:nvSpPr>
        <dsp:cNvPr id="0" name=""/>
        <dsp:cNvSpPr/>
      </dsp:nvSpPr>
      <dsp:spPr>
        <a:xfrm>
          <a:off x="1773" y="4251"/>
          <a:ext cx="2745484" cy="109727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person of color, specifically Black, indigenous, or Latinx</a:t>
          </a:r>
        </a:p>
      </dsp:txBody>
      <dsp:txXfrm>
        <a:off x="55338" y="57816"/>
        <a:ext cx="2638354" cy="990146"/>
      </dsp:txXfrm>
    </dsp:sp>
    <dsp:sp modelId="{8FFAFECA-026B-4A7C-9E65-AD80064C9669}">
      <dsp:nvSpPr>
        <dsp:cNvPr id="0" name=""/>
        <dsp:cNvSpPr/>
      </dsp:nvSpPr>
      <dsp:spPr>
        <a:xfrm>
          <a:off x="2921642" y="4251"/>
          <a:ext cx="2745484" cy="1097276"/>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speaks English as a second language</a:t>
          </a:r>
        </a:p>
      </dsp:txBody>
      <dsp:txXfrm>
        <a:off x="2975207" y="57816"/>
        <a:ext cx="2638354" cy="990146"/>
      </dsp:txXfrm>
    </dsp:sp>
    <dsp:sp modelId="{E3FF44C8-7661-40D3-8387-C6DE023CF2D4}">
      <dsp:nvSpPr>
        <dsp:cNvPr id="0" name=""/>
        <dsp:cNvSpPr/>
      </dsp:nvSpPr>
      <dsp:spPr>
        <a:xfrm>
          <a:off x="1773" y="1275912"/>
          <a:ext cx="2745484" cy="1097276"/>
        </a:xfrm>
        <a:prstGeom prst="roundRect">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immigrant or a child of immigrant parents/caregivers</a:t>
          </a:r>
        </a:p>
      </dsp:txBody>
      <dsp:txXfrm>
        <a:off x="55338" y="1329477"/>
        <a:ext cx="2638354" cy="990146"/>
      </dsp:txXfrm>
    </dsp:sp>
    <dsp:sp modelId="{69BD0458-7416-408C-AFC2-2130941335AD}">
      <dsp:nvSpPr>
        <dsp:cNvPr id="0" name=""/>
        <dsp:cNvSpPr/>
      </dsp:nvSpPr>
      <dsp:spPr>
        <a:xfrm>
          <a:off x="2921642" y="1275912"/>
          <a:ext cx="2745484" cy="1097276"/>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undocumented</a:t>
          </a:r>
        </a:p>
      </dsp:txBody>
      <dsp:txXfrm>
        <a:off x="2975207" y="1329477"/>
        <a:ext cx="2638354" cy="990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3F66B-C571-4CDC-87E8-FDED30F0FC65}">
      <dsp:nvSpPr>
        <dsp:cNvPr id="0" name=""/>
        <dsp:cNvSpPr/>
      </dsp:nvSpPr>
      <dsp:spPr>
        <a:xfrm>
          <a:off x="817" y="10193"/>
          <a:ext cx="2752575" cy="1097279"/>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b="1" kern="1200" dirty="0"/>
            <a:t>low income, living in poverty, or experiencing basic needs insecurity</a:t>
          </a:r>
        </a:p>
      </dsp:txBody>
      <dsp:txXfrm>
        <a:off x="54382" y="63758"/>
        <a:ext cx="2645445" cy="990149"/>
      </dsp:txXfrm>
    </dsp:sp>
    <dsp:sp modelId="{7A522588-F4A9-4D46-96FD-FE3E563730A1}">
      <dsp:nvSpPr>
        <dsp:cNvPr id="0" name=""/>
        <dsp:cNvSpPr/>
      </dsp:nvSpPr>
      <dsp:spPr>
        <a:xfrm>
          <a:off x="2915886" y="10193"/>
          <a:ext cx="2752575" cy="1097279"/>
        </a:xfrm>
        <a:prstGeom prst="roundRect">
          <a:avLst/>
        </a:prstGeom>
        <a:solidFill>
          <a:schemeClr val="accent5">
            <a:hueOff val="92662"/>
            <a:satOff val="10518"/>
            <a:lumOff val="-89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enrolled in a higher ed program at 22+yrs old</a:t>
          </a:r>
        </a:p>
      </dsp:txBody>
      <dsp:txXfrm>
        <a:off x="2969451" y="63758"/>
        <a:ext cx="2645445" cy="990149"/>
      </dsp:txXfrm>
    </dsp:sp>
    <dsp:sp modelId="{57F89125-B354-45F2-BBB9-94FA6801B7C9}">
      <dsp:nvSpPr>
        <dsp:cNvPr id="0" name=""/>
        <dsp:cNvSpPr/>
      </dsp:nvSpPr>
      <dsp:spPr>
        <a:xfrm>
          <a:off x="817" y="1269966"/>
          <a:ext cx="2752575" cy="1097279"/>
        </a:xfrm>
        <a:prstGeom prst="roundRect">
          <a:avLst/>
        </a:prstGeom>
        <a:solidFill>
          <a:schemeClr val="accent5">
            <a:hueOff val="185325"/>
            <a:satOff val="21036"/>
            <a:lumOff val="-179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lives with a disability or is neurodivergent</a:t>
          </a:r>
        </a:p>
      </dsp:txBody>
      <dsp:txXfrm>
        <a:off x="54382" y="1323531"/>
        <a:ext cx="2645445" cy="990149"/>
      </dsp:txXfrm>
    </dsp:sp>
    <dsp:sp modelId="{0851557A-9A91-47DE-B162-EDD4F5271D05}">
      <dsp:nvSpPr>
        <dsp:cNvPr id="0" name=""/>
        <dsp:cNvSpPr/>
      </dsp:nvSpPr>
      <dsp:spPr>
        <a:xfrm>
          <a:off x="2915886" y="1269966"/>
          <a:ext cx="2752575" cy="1097279"/>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first one in their family to attend a college or university</a:t>
          </a:r>
        </a:p>
      </dsp:txBody>
      <dsp:txXfrm>
        <a:off x="2969451" y="1323531"/>
        <a:ext cx="2645445" cy="9901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F4059-99C9-4301-80BF-B4FB2B4100D8}">
      <dsp:nvSpPr>
        <dsp:cNvPr id="0" name=""/>
        <dsp:cNvSpPr/>
      </dsp:nvSpPr>
      <dsp:spPr>
        <a:xfrm>
          <a:off x="446" y="9775"/>
          <a:ext cx="2752531" cy="1097282"/>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does not have a high school diploma</a:t>
          </a:r>
        </a:p>
      </dsp:txBody>
      <dsp:txXfrm>
        <a:off x="54011" y="63340"/>
        <a:ext cx="2645401" cy="990152"/>
      </dsp:txXfrm>
    </dsp:sp>
    <dsp:sp modelId="{042F1689-BEA4-4EA3-BE27-137018B26DB0}">
      <dsp:nvSpPr>
        <dsp:cNvPr id="0" name=""/>
        <dsp:cNvSpPr/>
      </dsp:nvSpPr>
      <dsp:spPr>
        <a:xfrm>
          <a:off x="2916301" y="9775"/>
          <a:ext cx="2752531" cy="1097282"/>
        </a:xfrm>
        <a:prstGeom prst="roundRect">
          <a:avLst/>
        </a:prstGeom>
        <a:solidFill>
          <a:schemeClr val="accent5">
            <a:hueOff val="92662"/>
            <a:satOff val="10518"/>
            <a:lumOff val="-89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can only attend college part-time</a:t>
          </a:r>
        </a:p>
      </dsp:txBody>
      <dsp:txXfrm>
        <a:off x="2969866" y="63340"/>
        <a:ext cx="2645401" cy="990152"/>
      </dsp:txXfrm>
    </dsp:sp>
    <dsp:sp modelId="{1926482E-5562-4EC3-AB6F-E16913561643}">
      <dsp:nvSpPr>
        <dsp:cNvPr id="0" name=""/>
        <dsp:cNvSpPr/>
      </dsp:nvSpPr>
      <dsp:spPr>
        <a:xfrm>
          <a:off x="446" y="1270381"/>
          <a:ext cx="2752531" cy="1097282"/>
        </a:xfrm>
        <a:prstGeom prst="roundRect">
          <a:avLst/>
        </a:prstGeom>
        <a:solidFill>
          <a:schemeClr val="accent5">
            <a:hueOff val="185325"/>
            <a:satOff val="21036"/>
            <a:lumOff val="-179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works </a:t>
          </a:r>
          <a:br>
            <a:rPr lang="en-US" sz="2000" b="1" kern="1200" dirty="0"/>
          </a:br>
          <a:r>
            <a:rPr lang="en-US" sz="2000" b="1" kern="1200" dirty="0"/>
            <a:t>part- or full-time</a:t>
          </a:r>
        </a:p>
      </dsp:txBody>
      <dsp:txXfrm>
        <a:off x="54011" y="1323946"/>
        <a:ext cx="2645401" cy="990152"/>
      </dsp:txXfrm>
    </dsp:sp>
    <dsp:sp modelId="{040670D6-4A62-4C88-B6CD-0DA7141A40FE}">
      <dsp:nvSpPr>
        <dsp:cNvPr id="0" name=""/>
        <dsp:cNvSpPr/>
      </dsp:nvSpPr>
      <dsp:spPr>
        <a:xfrm>
          <a:off x="2916301" y="1270381"/>
          <a:ext cx="2752531" cy="109728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transfer student</a:t>
          </a:r>
        </a:p>
      </dsp:txBody>
      <dsp:txXfrm>
        <a:off x="2969866" y="1323946"/>
        <a:ext cx="2645401" cy="9901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8EB6C-ADB8-41ED-AD70-7F2391D606DD}">
      <dsp:nvSpPr>
        <dsp:cNvPr id="0" name=""/>
        <dsp:cNvSpPr/>
      </dsp:nvSpPr>
      <dsp:spPr>
        <a:xfrm>
          <a:off x="446" y="8505"/>
          <a:ext cx="2752531" cy="109728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financially independent for financial aid purposes</a:t>
          </a:r>
        </a:p>
      </dsp:txBody>
      <dsp:txXfrm>
        <a:off x="54011" y="62070"/>
        <a:ext cx="2645401" cy="990152"/>
      </dsp:txXfrm>
    </dsp:sp>
    <dsp:sp modelId="{6EF57422-6416-4389-B47E-508141A64BBC}">
      <dsp:nvSpPr>
        <dsp:cNvPr id="0" name=""/>
        <dsp:cNvSpPr/>
      </dsp:nvSpPr>
      <dsp:spPr>
        <a:xfrm>
          <a:off x="2916301" y="8505"/>
          <a:ext cx="2752531" cy="1097282"/>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dependents other than a partner/spouse</a:t>
          </a:r>
        </a:p>
      </dsp:txBody>
      <dsp:txXfrm>
        <a:off x="2969866" y="62070"/>
        <a:ext cx="2645401" cy="990152"/>
      </dsp:txXfrm>
    </dsp:sp>
    <dsp:sp modelId="{355F3F4E-D7CC-4123-88DC-509FDBF4D7FD}">
      <dsp:nvSpPr>
        <dsp:cNvPr id="0" name=""/>
        <dsp:cNvSpPr/>
      </dsp:nvSpPr>
      <dsp:spPr>
        <a:xfrm>
          <a:off x="446" y="1269111"/>
          <a:ext cx="2752531" cy="1097282"/>
        </a:xfrm>
        <a:prstGeom prst="roundRect">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veteran or active-duty member</a:t>
          </a:r>
        </a:p>
      </dsp:txBody>
      <dsp:txXfrm>
        <a:off x="54011" y="1322676"/>
        <a:ext cx="2645401" cy="990152"/>
      </dsp:txXfrm>
    </dsp:sp>
    <dsp:sp modelId="{AE5F2637-0ACA-46C0-9139-FD6DA0434CB7}">
      <dsp:nvSpPr>
        <dsp:cNvPr id="0" name=""/>
        <dsp:cNvSpPr/>
      </dsp:nvSpPr>
      <dsp:spPr>
        <a:xfrm>
          <a:off x="2916301" y="1269111"/>
          <a:ext cx="2752531" cy="1097282"/>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transgender, genderqueer, or gender nonbinary</a:t>
          </a:r>
        </a:p>
      </dsp:txBody>
      <dsp:txXfrm>
        <a:off x="2969866" y="1322676"/>
        <a:ext cx="2645401" cy="990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B5E73-70F3-4AED-9623-B826302373F9}">
      <dsp:nvSpPr>
        <dsp:cNvPr id="0" name=""/>
        <dsp:cNvSpPr/>
      </dsp:nvSpPr>
      <dsp:spPr>
        <a:xfrm>
          <a:off x="586435" y="583629"/>
          <a:ext cx="1784250" cy="1784250"/>
        </a:xfrm>
        <a:prstGeom prst="ellipse">
          <a:avLst/>
        </a:prstGeom>
        <a:solidFill>
          <a:srgbClr val="0770A3"/>
        </a:solidFill>
        <a:ln>
          <a:noFill/>
        </a:ln>
        <a:effectLst/>
      </dsp:spPr>
      <dsp:style>
        <a:lnRef idx="0">
          <a:scrgbClr r="0" g="0" b="0"/>
        </a:lnRef>
        <a:fillRef idx="1">
          <a:scrgbClr r="0" g="0" b="0"/>
        </a:fillRef>
        <a:effectRef idx="0">
          <a:scrgbClr r="0" g="0" b="0"/>
        </a:effectRef>
        <a:fontRef idx="minor"/>
      </dsp:style>
    </dsp:sp>
    <dsp:sp modelId="{5B2D425C-DAEC-48A0-9139-8D06ED133865}">
      <dsp:nvSpPr>
        <dsp:cNvPr id="0" name=""/>
        <dsp:cNvSpPr/>
      </dsp:nvSpPr>
      <dsp:spPr>
        <a:xfrm>
          <a:off x="966685" y="963879"/>
          <a:ext cx="1023750" cy="10237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B1D1D4-E540-48FF-A251-7D8FBFD63248}">
      <dsp:nvSpPr>
        <dsp:cNvPr id="0" name=""/>
        <dsp:cNvSpPr/>
      </dsp:nvSpPr>
      <dsp:spPr>
        <a:xfrm>
          <a:off x="16060" y="2923629"/>
          <a:ext cx="2925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Growth</a:t>
          </a:r>
        </a:p>
      </dsp:txBody>
      <dsp:txXfrm>
        <a:off x="16060" y="2923629"/>
        <a:ext cx="2925000" cy="742500"/>
      </dsp:txXfrm>
    </dsp:sp>
    <dsp:sp modelId="{31EAD805-3F9F-4A9F-9088-B9B6543587B9}">
      <dsp:nvSpPr>
        <dsp:cNvPr id="0" name=""/>
        <dsp:cNvSpPr/>
      </dsp:nvSpPr>
      <dsp:spPr>
        <a:xfrm>
          <a:off x="4500889" y="583629"/>
          <a:ext cx="1784250" cy="1784250"/>
        </a:xfrm>
        <a:prstGeom prst="ellipse">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sp>
    <dsp:sp modelId="{8CA8BACD-D5B3-479C-8527-7A7E8E9A09FF}">
      <dsp:nvSpPr>
        <dsp:cNvPr id="0" name=""/>
        <dsp:cNvSpPr/>
      </dsp:nvSpPr>
      <dsp:spPr>
        <a:xfrm>
          <a:off x="4881139" y="963879"/>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9C7CF9-D3BB-4134-8968-5D7CEA9E905D}">
      <dsp:nvSpPr>
        <dsp:cNvPr id="0" name=""/>
        <dsp:cNvSpPr/>
      </dsp:nvSpPr>
      <dsp:spPr>
        <a:xfrm>
          <a:off x="3452935" y="2923629"/>
          <a:ext cx="3880158"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Belonging</a:t>
          </a:r>
        </a:p>
      </dsp:txBody>
      <dsp:txXfrm>
        <a:off x="3452935" y="2923629"/>
        <a:ext cx="3880158" cy="742500"/>
      </dsp:txXfrm>
    </dsp:sp>
    <dsp:sp modelId="{4B5547C2-FC70-42A9-ABDD-A2766E04FE35}">
      <dsp:nvSpPr>
        <dsp:cNvPr id="0" name=""/>
        <dsp:cNvSpPr/>
      </dsp:nvSpPr>
      <dsp:spPr>
        <a:xfrm>
          <a:off x="8415343" y="583629"/>
          <a:ext cx="1784250" cy="1784250"/>
        </a:xfrm>
        <a:prstGeom prst="ellipse">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A0D09C63-4E4B-4AC2-9428-4C85556908C6}">
      <dsp:nvSpPr>
        <dsp:cNvPr id="0" name=""/>
        <dsp:cNvSpPr/>
      </dsp:nvSpPr>
      <dsp:spPr>
        <a:xfrm>
          <a:off x="8795593" y="963879"/>
          <a:ext cx="1023750" cy="10237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A13DFC-CE7D-4241-AA9B-FBD12A475AD4}">
      <dsp:nvSpPr>
        <dsp:cNvPr id="0" name=""/>
        <dsp:cNvSpPr/>
      </dsp:nvSpPr>
      <dsp:spPr>
        <a:xfrm>
          <a:off x="7844968" y="2923629"/>
          <a:ext cx="2925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Agency</a:t>
          </a:r>
        </a:p>
      </dsp:txBody>
      <dsp:txXfrm>
        <a:off x="7844968" y="2923629"/>
        <a:ext cx="2925000" cy="742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B72DA-9E5B-4FBD-9BAC-99B69A174794}">
      <dsp:nvSpPr>
        <dsp:cNvPr id="0" name=""/>
        <dsp:cNvSpPr/>
      </dsp:nvSpPr>
      <dsp:spPr>
        <a:xfrm>
          <a:off x="2353" y="0"/>
          <a:ext cx="3662038"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t>Sense of Growth</a:t>
          </a:r>
          <a:endParaRPr lang="en-US" sz="2400" kern="1200" dirty="0"/>
        </a:p>
        <a:p>
          <a:pPr marL="228600" lvl="1" indent="-228600" algn="l" defTabSz="889000">
            <a:lnSpc>
              <a:spcPct val="90000"/>
            </a:lnSpc>
            <a:spcBef>
              <a:spcPct val="0"/>
            </a:spcBef>
            <a:spcAft>
              <a:spcPts val="1200"/>
            </a:spcAft>
            <a:buChar char="•"/>
          </a:pPr>
          <a:r>
            <a:rPr lang="en-US" sz="2000" kern="1200" dirty="0"/>
            <a:t>Opportunities to practice.</a:t>
          </a:r>
        </a:p>
        <a:p>
          <a:pPr marL="228600" lvl="1" indent="-228600" algn="l" defTabSz="889000">
            <a:lnSpc>
              <a:spcPct val="100000"/>
            </a:lnSpc>
            <a:spcBef>
              <a:spcPct val="0"/>
            </a:spcBef>
            <a:spcAft>
              <a:spcPts val="1200"/>
            </a:spcAft>
            <a:buChar char="•"/>
          </a:pPr>
          <a:r>
            <a:rPr lang="en-US" sz="2000" kern="1200" dirty="0"/>
            <a:t>Personalized feedback from instructor and peers.</a:t>
          </a:r>
        </a:p>
        <a:p>
          <a:pPr marL="228600" lvl="1" indent="-228600" algn="l" defTabSz="889000">
            <a:lnSpc>
              <a:spcPct val="90000"/>
            </a:lnSpc>
            <a:spcBef>
              <a:spcPct val="0"/>
            </a:spcBef>
            <a:spcAft>
              <a:spcPts val="1200"/>
            </a:spcAft>
            <a:buChar char="•"/>
          </a:pPr>
          <a:r>
            <a:rPr lang="en-US" sz="2000" kern="1200" dirty="0"/>
            <a:t>Reflection on learning.</a:t>
          </a:r>
        </a:p>
        <a:p>
          <a:pPr marL="228600" lvl="1" indent="-228600" algn="l" defTabSz="889000">
            <a:lnSpc>
              <a:spcPct val="90000"/>
            </a:lnSpc>
            <a:spcBef>
              <a:spcPct val="0"/>
            </a:spcBef>
            <a:spcAft>
              <a:spcPts val="1200"/>
            </a:spcAft>
            <a:buChar char="•"/>
          </a:pPr>
          <a:r>
            <a:rPr lang="en-US" sz="2000" kern="1200" dirty="0"/>
            <a:t>Making meaningful connections to educational, life, or career goals.</a:t>
          </a:r>
        </a:p>
        <a:p>
          <a:pPr marL="228600" lvl="1" indent="-228600" algn="l" defTabSz="889000">
            <a:lnSpc>
              <a:spcPct val="90000"/>
            </a:lnSpc>
            <a:spcBef>
              <a:spcPct val="0"/>
            </a:spcBef>
            <a:spcAft>
              <a:spcPts val="1200"/>
            </a:spcAft>
            <a:buChar char="•"/>
          </a:pPr>
          <a:r>
            <a:rPr lang="en-US" sz="2000" kern="1200" dirty="0"/>
            <a:t>Alternative grading structures.</a:t>
          </a:r>
        </a:p>
      </dsp:txBody>
      <dsp:txXfrm>
        <a:off x="2353" y="1938528"/>
        <a:ext cx="3662038" cy="1938528"/>
      </dsp:txXfrm>
    </dsp:sp>
    <dsp:sp modelId="{4921F115-B697-4818-97EF-F42BD8C4C371}">
      <dsp:nvSpPr>
        <dsp:cNvPr id="0" name=""/>
        <dsp:cNvSpPr/>
      </dsp:nvSpPr>
      <dsp:spPr>
        <a:xfrm>
          <a:off x="1368195" y="236304"/>
          <a:ext cx="930353" cy="93035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3B8AD9F5-5347-446A-A104-9EA07D964A78}">
      <dsp:nvSpPr>
        <dsp:cNvPr id="0" name=""/>
        <dsp:cNvSpPr/>
      </dsp:nvSpPr>
      <dsp:spPr>
        <a:xfrm>
          <a:off x="3774252" y="0"/>
          <a:ext cx="3662038" cy="4846320"/>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t>Sense of Belonging</a:t>
          </a:r>
          <a:endParaRPr lang="en-US" sz="2400" kern="1200" dirty="0"/>
        </a:p>
        <a:p>
          <a:pPr marL="228600" lvl="1" indent="-228600" algn="l" defTabSz="889000">
            <a:lnSpc>
              <a:spcPct val="100000"/>
            </a:lnSpc>
            <a:spcBef>
              <a:spcPct val="0"/>
            </a:spcBef>
            <a:spcAft>
              <a:spcPts val="1200"/>
            </a:spcAft>
            <a:buChar char="•"/>
          </a:pPr>
          <a:r>
            <a:rPr lang="en-US" sz="2000" kern="1200" dirty="0"/>
            <a:t>Valuing differences.</a:t>
          </a:r>
        </a:p>
        <a:p>
          <a:pPr marL="228600" lvl="1" indent="-228600" algn="l" defTabSz="889000">
            <a:lnSpc>
              <a:spcPct val="100000"/>
            </a:lnSpc>
            <a:spcBef>
              <a:spcPct val="0"/>
            </a:spcBef>
            <a:spcAft>
              <a:spcPts val="1200"/>
            </a:spcAft>
            <a:buChar char="•"/>
          </a:pPr>
          <a:r>
            <a:rPr lang="en-US" sz="2000" kern="1200" dirty="0"/>
            <a:t>Building relationships.</a:t>
          </a:r>
        </a:p>
        <a:p>
          <a:pPr marL="228600" lvl="1" indent="-228600" algn="l" defTabSz="889000">
            <a:lnSpc>
              <a:spcPct val="100000"/>
            </a:lnSpc>
            <a:spcBef>
              <a:spcPct val="0"/>
            </a:spcBef>
            <a:spcAft>
              <a:spcPts val="1200"/>
            </a:spcAft>
            <a:buChar char="•"/>
          </a:pPr>
          <a:r>
            <a:rPr lang="en-US" sz="2000" kern="1200" dirty="0"/>
            <a:t>Welcoming language.</a:t>
          </a:r>
        </a:p>
        <a:p>
          <a:pPr marL="228600" lvl="1" indent="-228600" algn="l" defTabSz="889000">
            <a:lnSpc>
              <a:spcPct val="100000"/>
            </a:lnSpc>
            <a:spcBef>
              <a:spcPct val="0"/>
            </a:spcBef>
            <a:spcAft>
              <a:spcPts val="1200"/>
            </a:spcAft>
            <a:buChar char="•"/>
          </a:pPr>
          <a:r>
            <a:rPr lang="en-US" sz="2000" kern="1200" dirty="0"/>
            <a:t>Identifying bias.</a:t>
          </a:r>
        </a:p>
        <a:p>
          <a:pPr marL="228600" lvl="1" indent="-228600" algn="l" defTabSz="889000">
            <a:lnSpc>
              <a:spcPct val="100000"/>
            </a:lnSpc>
            <a:spcBef>
              <a:spcPct val="0"/>
            </a:spcBef>
            <a:spcAft>
              <a:spcPts val="1200"/>
            </a:spcAft>
            <a:buChar char="•"/>
          </a:pPr>
          <a:r>
            <a:rPr lang="en-US" sz="2000" kern="1200" dirty="0"/>
            <a:t>Representative images and content.</a:t>
          </a:r>
        </a:p>
        <a:p>
          <a:pPr marL="228600" lvl="1" indent="-228600" algn="l" defTabSz="889000">
            <a:lnSpc>
              <a:spcPct val="100000"/>
            </a:lnSpc>
            <a:spcBef>
              <a:spcPct val="0"/>
            </a:spcBef>
            <a:spcAft>
              <a:spcPts val="1200"/>
            </a:spcAft>
            <a:buChar char="•"/>
          </a:pPr>
          <a:r>
            <a:rPr lang="en-US" sz="2000" kern="1200" dirty="0"/>
            <a:t>Support and well-being resources.</a:t>
          </a:r>
        </a:p>
      </dsp:txBody>
      <dsp:txXfrm>
        <a:off x="3774252" y="1938528"/>
        <a:ext cx="3662038" cy="1938528"/>
      </dsp:txXfrm>
    </dsp:sp>
    <dsp:sp modelId="{A2041FA5-7B7D-483E-B7ED-6024408D7E1D}">
      <dsp:nvSpPr>
        <dsp:cNvPr id="0" name=""/>
        <dsp:cNvSpPr/>
      </dsp:nvSpPr>
      <dsp:spPr>
        <a:xfrm>
          <a:off x="5140095" y="236304"/>
          <a:ext cx="930353" cy="93035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B10802FF-8A5D-4EBA-8EAE-87196BD05C2B}">
      <dsp:nvSpPr>
        <dsp:cNvPr id="0" name=""/>
        <dsp:cNvSpPr/>
      </dsp:nvSpPr>
      <dsp:spPr>
        <a:xfrm>
          <a:off x="7548505" y="0"/>
          <a:ext cx="3662038" cy="4846320"/>
        </a:xfrm>
        <a:prstGeom prst="roundRect">
          <a:avLst>
            <a:gd name="adj" fmla="val 10000"/>
          </a:avLst>
        </a:prstGeom>
        <a:solidFill>
          <a:schemeClr val="accent4">
            <a:lumMod val="75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solidFill>
                <a:schemeClr val="bg1"/>
              </a:solidFill>
            </a:rPr>
            <a:t>Sense of Agency</a:t>
          </a:r>
        </a:p>
        <a:p>
          <a:pPr marL="228600" lvl="1" indent="-228600" algn="l" defTabSz="889000">
            <a:lnSpc>
              <a:spcPct val="100000"/>
            </a:lnSpc>
            <a:spcBef>
              <a:spcPct val="0"/>
            </a:spcBef>
            <a:spcAft>
              <a:spcPts val="1200"/>
            </a:spcAft>
            <a:buChar char="•"/>
          </a:pPr>
          <a:r>
            <a:rPr lang="en-US" sz="2000" kern="1200" dirty="0">
              <a:solidFill>
                <a:schemeClr val="bg1"/>
              </a:solidFill>
            </a:rPr>
            <a:t>Culture of collaboration, co-creation, and partnership.</a:t>
          </a:r>
        </a:p>
        <a:p>
          <a:pPr marL="228600" lvl="1" indent="-228600" algn="l" defTabSz="889000">
            <a:lnSpc>
              <a:spcPct val="100000"/>
            </a:lnSpc>
            <a:spcBef>
              <a:spcPct val="0"/>
            </a:spcBef>
            <a:spcAft>
              <a:spcPts val="1200"/>
            </a:spcAft>
            <a:buChar char="•"/>
          </a:pPr>
          <a:r>
            <a:rPr lang="en-US" sz="2000" kern="1200" dirty="0">
              <a:solidFill>
                <a:schemeClr val="bg1"/>
              </a:solidFill>
            </a:rPr>
            <a:t>Power sharing.</a:t>
          </a:r>
        </a:p>
        <a:p>
          <a:pPr marL="228600" lvl="1" indent="-228600" algn="l" defTabSz="889000">
            <a:lnSpc>
              <a:spcPct val="100000"/>
            </a:lnSpc>
            <a:spcBef>
              <a:spcPct val="0"/>
            </a:spcBef>
            <a:spcAft>
              <a:spcPts val="1200"/>
            </a:spcAft>
            <a:buChar char="•"/>
          </a:pPr>
          <a:r>
            <a:rPr lang="en-US" sz="2000" kern="1200" dirty="0">
              <a:solidFill>
                <a:schemeClr val="bg1"/>
              </a:solidFill>
            </a:rPr>
            <a:t>Student choice.</a:t>
          </a:r>
        </a:p>
        <a:p>
          <a:pPr marL="228600" lvl="1" indent="-228600" algn="l" defTabSz="889000">
            <a:lnSpc>
              <a:spcPct val="100000"/>
            </a:lnSpc>
            <a:spcBef>
              <a:spcPct val="0"/>
            </a:spcBef>
            <a:spcAft>
              <a:spcPts val="1200"/>
            </a:spcAft>
            <a:buChar char="•"/>
          </a:pPr>
          <a:r>
            <a:rPr lang="en-US" sz="2000" kern="1200" dirty="0">
              <a:solidFill>
                <a:schemeClr val="bg1"/>
              </a:solidFill>
            </a:rPr>
            <a:t>Transparency in design.</a:t>
          </a:r>
        </a:p>
        <a:p>
          <a:pPr marL="228600" lvl="1" indent="-228600" algn="l" defTabSz="889000">
            <a:lnSpc>
              <a:spcPct val="100000"/>
            </a:lnSpc>
            <a:spcBef>
              <a:spcPct val="0"/>
            </a:spcBef>
            <a:spcAft>
              <a:spcPts val="1800"/>
            </a:spcAft>
            <a:buChar char="•"/>
          </a:pPr>
          <a:r>
            <a:rPr lang="en-US" sz="2000" kern="1200" dirty="0">
              <a:solidFill>
                <a:schemeClr val="bg1"/>
              </a:solidFill>
            </a:rPr>
            <a:t>Student feedback that encourages reflective course design practices.</a:t>
          </a:r>
        </a:p>
      </dsp:txBody>
      <dsp:txXfrm>
        <a:off x="7548505" y="1938528"/>
        <a:ext cx="3662038" cy="1938528"/>
      </dsp:txXfrm>
    </dsp:sp>
    <dsp:sp modelId="{704B845D-6713-4E99-AEC0-CBF183BB758F}">
      <dsp:nvSpPr>
        <dsp:cNvPr id="0" name=""/>
        <dsp:cNvSpPr/>
      </dsp:nvSpPr>
      <dsp:spPr>
        <a:xfrm>
          <a:off x="8911994" y="236304"/>
          <a:ext cx="930353" cy="93035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A0C407D-0F9E-4540-AA5E-4E42C428A076}">
      <dsp:nvSpPr>
        <dsp:cNvPr id="0" name=""/>
        <dsp:cNvSpPr/>
      </dsp:nvSpPr>
      <dsp:spPr>
        <a:xfrm>
          <a:off x="448421" y="3877056"/>
          <a:ext cx="1031370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E4167-B5A1-4CF9-9207-95F11046C8C4}">
      <dsp:nvSpPr>
        <dsp:cNvPr id="0" name=""/>
        <dsp:cNvSpPr/>
      </dsp:nvSpPr>
      <dsp:spPr>
        <a:xfrm>
          <a:off x="0"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6464" rIns="27432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Practicing Skills</a:t>
          </a:r>
        </a:p>
        <a:p>
          <a:pPr marL="365760" lvl="1" indent="-228600" algn="l" defTabSz="889000">
            <a:lnSpc>
              <a:spcPct val="100000"/>
            </a:lnSpc>
            <a:spcBef>
              <a:spcPct val="0"/>
            </a:spcBef>
            <a:spcAft>
              <a:spcPts val="600"/>
            </a:spcAft>
            <a:buChar char="•"/>
          </a:pPr>
          <a:r>
            <a:rPr lang="en-US" sz="2000" kern="1200" dirty="0"/>
            <a:t>3.3.a</a:t>
          </a:r>
        </a:p>
        <a:p>
          <a:pPr marL="365760" lvl="1" indent="-228600" algn="l" defTabSz="889000">
            <a:lnSpc>
              <a:spcPct val="100000"/>
            </a:lnSpc>
            <a:spcBef>
              <a:spcPct val="0"/>
            </a:spcBef>
            <a:spcAft>
              <a:spcPts val="600"/>
            </a:spcAft>
            <a:buChar char="•"/>
          </a:pPr>
          <a:r>
            <a:rPr lang="en-US" sz="2000" kern="1200" dirty="0"/>
            <a:t>3.4.e</a:t>
          </a:r>
        </a:p>
        <a:p>
          <a:pPr marL="365760" lvl="1" indent="-228600" algn="l" defTabSz="889000">
            <a:lnSpc>
              <a:spcPct val="100000"/>
            </a:lnSpc>
            <a:spcBef>
              <a:spcPct val="0"/>
            </a:spcBef>
            <a:spcAft>
              <a:spcPts val="600"/>
            </a:spcAft>
            <a:buChar char="•"/>
          </a:pPr>
          <a:r>
            <a:rPr lang="en-US" sz="2000" kern="1200" dirty="0"/>
            <a:t>3.4.f</a:t>
          </a:r>
        </a:p>
        <a:p>
          <a:pPr marL="365760" lvl="1" indent="-228600" algn="l" defTabSz="889000">
            <a:lnSpc>
              <a:spcPct val="100000"/>
            </a:lnSpc>
            <a:spcBef>
              <a:spcPct val="0"/>
            </a:spcBef>
            <a:spcAft>
              <a:spcPts val="600"/>
            </a:spcAft>
            <a:buChar char="•"/>
          </a:pPr>
          <a:r>
            <a:rPr lang="en-US" sz="2000" kern="1200" dirty="0"/>
            <a:t>5.3.d</a:t>
          </a:r>
        </a:p>
      </dsp:txBody>
      <dsp:txXfrm>
        <a:off x="0" y="1938528"/>
        <a:ext cx="2189559" cy="1938528"/>
      </dsp:txXfrm>
    </dsp:sp>
    <dsp:sp modelId="{8B2C6FF7-E2C8-45BB-BB74-156155708372}">
      <dsp:nvSpPr>
        <dsp:cNvPr id="0" name=""/>
        <dsp:cNvSpPr/>
      </dsp:nvSpPr>
      <dsp:spPr>
        <a:xfrm>
          <a:off x="287867" y="290779"/>
          <a:ext cx="1613824" cy="161382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15D1FA43-2752-4F88-B5EE-22DF3FD15827}">
      <dsp:nvSpPr>
        <dsp:cNvPr id="0" name=""/>
        <dsp:cNvSpPr/>
      </dsp:nvSpPr>
      <dsp:spPr>
        <a:xfrm>
          <a:off x="2255246"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36576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Receiving Feedback</a:t>
          </a:r>
        </a:p>
        <a:p>
          <a:pPr marL="365760" lvl="1" indent="-228600" algn="l" defTabSz="889000">
            <a:lnSpc>
              <a:spcPct val="100000"/>
            </a:lnSpc>
            <a:spcBef>
              <a:spcPct val="0"/>
            </a:spcBef>
            <a:spcAft>
              <a:spcPts val="600"/>
            </a:spcAft>
            <a:buChar char="•"/>
          </a:pPr>
          <a:r>
            <a:rPr lang="en-US" sz="2000" kern="1200" dirty="0"/>
            <a:t>1.1.j</a:t>
          </a:r>
        </a:p>
        <a:p>
          <a:pPr marL="365760" lvl="1" indent="-228600" algn="l" defTabSz="889000">
            <a:lnSpc>
              <a:spcPct val="100000"/>
            </a:lnSpc>
            <a:spcBef>
              <a:spcPct val="0"/>
            </a:spcBef>
            <a:spcAft>
              <a:spcPts val="600"/>
            </a:spcAft>
            <a:buChar char="•"/>
          </a:pPr>
          <a:r>
            <a:rPr lang="en-US" sz="2000" kern="1200" dirty="0"/>
            <a:t>3.4.e</a:t>
          </a:r>
        </a:p>
        <a:p>
          <a:pPr marL="365760" lvl="1" indent="-228600" algn="l" defTabSz="889000">
            <a:lnSpc>
              <a:spcPct val="100000"/>
            </a:lnSpc>
            <a:spcBef>
              <a:spcPct val="0"/>
            </a:spcBef>
            <a:spcAft>
              <a:spcPts val="600"/>
            </a:spcAft>
            <a:buChar char="•"/>
          </a:pPr>
          <a:r>
            <a:rPr lang="en-US" sz="2000" kern="1200" dirty="0"/>
            <a:t>3.4.f</a:t>
          </a:r>
        </a:p>
      </dsp:txBody>
      <dsp:txXfrm>
        <a:off x="2255246" y="1938528"/>
        <a:ext cx="2189559" cy="1938528"/>
      </dsp:txXfrm>
    </dsp:sp>
    <dsp:sp modelId="{D6DC2C1C-2012-4C40-8883-7034AF741215}">
      <dsp:nvSpPr>
        <dsp:cNvPr id="0" name=""/>
        <dsp:cNvSpPr/>
      </dsp:nvSpPr>
      <dsp:spPr>
        <a:xfrm>
          <a:off x="2543113" y="290779"/>
          <a:ext cx="1613824" cy="161382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0EBEAAD3-9AD7-4F95-A477-B64F79B83F01}">
      <dsp:nvSpPr>
        <dsp:cNvPr id="0" name=""/>
        <dsp:cNvSpPr/>
      </dsp:nvSpPr>
      <dsp:spPr>
        <a:xfrm>
          <a:off x="4510492"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ctr" defTabSz="977900">
            <a:lnSpc>
              <a:spcPct val="100000"/>
            </a:lnSpc>
            <a:spcBef>
              <a:spcPct val="0"/>
            </a:spcBef>
            <a:spcAft>
              <a:spcPts val="600"/>
            </a:spcAft>
            <a:buNone/>
          </a:pPr>
          <a:r>
            <a:rPr lang="en-US" sz="2200" b="1" kern="1200" dirty="0"/>
            <a:t>Reflecting </a:t>
          </a:r>
          <a:br>
            <a:rPr lang="en-US" sz="2200" b="1" kern="1200" dirty="0"/>
          </a:br>
          <a:r>
            <a:rPr lang="en-US" sz="2200" b="1" kern="1200" dirty="0"/>
            <a:t>on Learning</a:t>
          </a:r>
        </a:p>
        <a:p>
          <a:pPr marL="365760" lvl="1" indent="-228600" algn="l" defTabSz="889000">
            <a:lnSpc>
              <a:spcPct val="100000"/>
            </a:lnSpc>
            <a:spcBef>
              <a:spcPct val="0"/>
            </a:spcBef>
            <a:spcAft>
              <a:spcPts val="600"/>
            </a:spcAft>
            <a:buChar char="•"/>
          </a:pPr>
          <a:r>
            <a:rPr lang="en-US" sz="2000" kern="1200" dirty="0"/>
            <a:t>1.1.f, 2.1.d, 2.2.e, 3.2.f, 4.2.c, 4.3.c, 5.4.c</a:t>
          </a:r>
        </a:p>
        <a:p>
          <a:pPr marL="365760" lvl="1" indent="-228600" algn="l" defTabSz="889000">
            <a:lnSpc>
              <a:spcPct val="100000"/>
            </a:lnSpc>
            <a:spcBef>
              <a:spcPct val="0"/>
            </a:spcBef>
            <a:spcAft>
              <a:spcPts val="600"/>
            </a:spcAft>
            <a:buChar char="•"/>
          </a:pPr>
          <a:r>
            <a:rPr lang="en-US" sz="2000" kern="1200" dirty="0"/>
            <a:t>1.3.e</a:t>
          </a:r>
        </a:p>
      </dsp:txBody>
      <dsp:txXfrm>
        <a:off x="4510492" y="1938528"/>
        <a:ext cx="2189559" cy="1938528"/>
      </dsp:txXfrm>
    </dsp:sp>
    <dsp:sp modelId="{5380A16C-9291-4097-AFB8-04214410A1B4}">
      <dsp:nvSpPr>
        <dsp:cNvPr id="0" name=""/>
        <dsp:cNvSpPr/>
      </dsp:nvSpPr>
      <dsp:spPr>
        <a:xfrm>
          <a:off x="4798359" y="268831"/>
          <a:ext cx="1613824" cy="161382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B3BD523-2B52-41AE-8AC9-AF597551FB70}">
      <dsp:nvSpPr>
        <dsp:cNvPr id="0" name=""/>
        <dsp:cNvSpPr/>
      </dsp:nvSpPr>
      <dsp:spPr>
        <a:xfrm>
          <a:off x="6765738"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56464" rIns="18288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Making Connections</a:t>
          </a:r>
        </a:p>
        <a:p>
          <a:pPr marL="365760" lvl="1" indent="-228600" algn="l" defTabSz="889000">
            <a:lnSpc>
              <a:spcPct val="100000"/>
            </a:lnSpc>
            <a:spcBef>
              <a:spcPct val="0"/>
            </a:spcBef>
            <a:spcAft>
              <a:spcPts val="600"/>
            </a:spcAft>
            <a:buChar char="•"/>
          </a:pPr>
          <a:r>
            <a:rPr lang="en-US" sz="2000" kern="1200" dirty="0"/>
            <a:t>1.1.f, 2.1.d, 2.2.e, 3.2.f, 4.2.c, 4.3.c, 5.4.c</a:t>
          </a:r>
        </a:p>
        <a:p>
          <a:pPr marL="365760" lvl="1" indent="-228600" algn="l" defTabSz="889000">
            <a:lnSpc>
              <a:spcPct val="100000"/>
            </a:lnSpc>
            <a:spcBef>
              <a:spcPct val="0"/>
            </a:spcBef>
            <a:spcAft>
              <a:spcPts val="600"/>
            </a:spcAft>
            <a:buChar char="•"/>
          </a:pPr>
          <a:r>
            <a:rPr lang="en-US" sz="2000" kern="1200" dirty="0"/>
            <a:t>1.1.j</a:t>
          </a:r>
        </a:p>
        <a:p>
          <a:pPr marL="365760" lvl="1" indent="-228600" algn="l" defTabSz="889000">
            <a:lnSpc>
              <a:spcPct val="100000"/>
            </a:lnSpc>
            <a:spcBef>
              <a:spcPct val="0"/>
            </a:spcBef>
            <a:spcAft>
              <a:spcPts val="600"/>
            </a:spcAft>
            <a:buChar char="•"/>
          </a:pPr>
          <a:r>
            <a:rPr lang="en-US" sz="2000" kern="1200" dirty="0"/>
            <a:t>4.2.e</a:t>
          </a:r>
        </a:p>
      </dsp:txBody>
      <dsp:txXfrm>
        <a:off x="6765738" y="1938528"/>
        <a:ext cx="2189559" cy="1938528"/>
      </dsp:txXfrm>
    </dsp:sp>
    <dsp:sp modelId="{DAFD7401-EB3D-4054-8988-144F60162281}">
      <dsp:nvSpPr>
        <dsp:cNvPr id="0" name=""/>
        <dsp:cNvSpPr/>
      </dsp:nvSpPr>
      <dsp:spPr>
        <a:xfrm>
          <a:off x="7053605" y="290779"/>
          <a:ext cx="1613824" cy="161382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C0D3DB6B-C7C5-4809-A869-8569DBD0CAC9}">
      <dsp:nvSpPr>
        <dsp:cNvPr id="0" name=""/>
        <dsp:cNvSpPr/>
      </dsp:nvSpPr>
      <dsp:spPr>
        <a:xfrm>
          <a:off x="9020984" y="0"/>
          <a:ext cx="2189559" cy="4846320"/>
        </a:xfrm>
        <a:prstGeom prst="roundRect">
          <a:avLst>
            <a:gd name="adj" fmla="val 10000"/>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27432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Focusing</a:t>
          </a:r>
          <a:br>
            <a:rPr lang="en-US" sz="2200" b="1" kern="1200" dirty="0"/>
          </a:br>
          <a:r>
            <a:rPr lang="en-US" sz="2200" b="1" kern="1200" dirty="0"/>
            <a:t> on Progress</a:t>
          </a:r>
        </a:p>
        <a:p>
          <a:pPr marL="365760" lvl="1" indent="-228600" algn="l" defTabSz="889000">
            <a:lnSpc>
              <a:spcPct val="100000"/>
            </a:lnSpc>
            <a:spcBef>
              <a:spcPct val="0"/>
            </a:spcBef>
            <a:spcAft>
              <a:spcPts val="600"/>
            </a:spcAft>
            <a:buChar char="•"/>
          </a:pPr>
          <a:r>
            <a:rPr lang="en-US" sz="2000" kern="1200" dirty="0"/>
            <a:t>3.3.d, 3.4.d</a:t>
          </a:r>
        </a:p>
        <a:p>
          <a:pPr marL="365760" lvl="1" indent="-228600" algn="l" defTabSz="889000">
            <a:lnSpc>
              <a:spcPct val="100000"/>
            </a:lnSpc>
            <a:spcBef>
              <a:spcPct val="0"/>
            </a:spcBef>
            <a:spcAft>
              <a:spcPts val="600"/>
            </a:spcAft>
            <a:buChar char="•"/>
          </a:pPr>
          <a:r>
            <a:rPr lang="en-US" sz="2000" kern="1200" dirty="0"/>
            <a:t>3.4.g</a:t>
          </a:r>
        </a:p>
      </dsp:txBody>
      <dsp:txXfrm>
        <a:off x="9020984" y="1938528"/>
        <a:ext cx="2189559" cy="1938528"/>
      </dsp:txXfrm>
    </dsp:sp>
    <dsp:sp modelId="{92CC4109-8330-4E92-8D06-9428534B3C73}">
      <dsp:nvSpPr>
        <dsp:cNvPr id="0" name=""/>
        <dsp:cNvSpPr/>
      </dsp:nvSpPr>
      <dsp:spPr>
        <a:xfrm>
          <a:off x="9308852" y="290779"/>
          <a:ext cx="1613824" cy="161382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A0C407D-0F9E-4540-AA5E-4E42C428A076}">
      <dsp:nvSpPr>
        <dsp:cNvPr id="0" name=""/>
        <dsp:cNvSpPr/>
      </dsp:nvSpPr>
      <dsp:spPr>
        <a:xfrm>
          <a:off x="448421" y="3877056"/>
          <a:ext cx="1031370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AB10AE-2407-05B1-E26D-EDF15E1F21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6B4FDEA-F035-A0F0-3E86-F646BC345E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8EFF0C-5845-44BB-B77A-6B13548DEB9F}" type="datetimeFigureOut">
              <a:rPr lang="en-US" smtClean="0"/>
              <a:t>10/14/2022</a:t>
            </a:fld>
            <a:endParaRPr lang="en-US" dirty="0"/>
          </a:p>
        </p:txBody>
      </p:sp>
      <p:sp>
        <p:nvSpPr>
          <p:cNvPr id="4" name="Footer Placeholder 3">
            <a:extLst>
              <a:ext uri="{FF2B5EF4-FFF2-40B4-BE49-F238E27FC236}">
                <a16:creationId xmlns:a16="http://schemas.microsoft.com/office/drawing/2014/main" id="{E8BE5D57-6C0B-1CC5-E213-9D0296D306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75784C-F51A-2C37-9A40-2850E5C9F6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D74A0F-F444-4A1B-B4B4-D46BCFB58CE7}" type="slidenum">
              <a:rPr lang="en-US" smtClean="0"/>
              <a:t>‹#›</a:t>
            </a:fld>
            <a:endParaRPr lang="en-US" dirty="0"/>
          </a:p>
        </p:txBody>
      </p:sp>
    </p:spTree>
    <p:extLst>
      <p:ext uri="{BB962C8B-B14F-4D97-AF65-F5344CB8AC3E}">
        <p14:creationId xmlns:p14="http://schemas.microsoft.com/office/powerpoint/2010/main" val="134643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9F9AF-9FA8-49C1-BF7C-4118C746DDCF}" type="datetimeFigureOut">
              <a:rPr lang="en-US" smtClean="0"/>
              <a:t>10/14/2022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2531B-B1D4-4ED0-ACC6-28C15B169F90}" type="slidenum">
              <a:rPr lang="en-US" smtClean="0"/>
              <a:t>‹#›</a:t>
            </a:fld>
            <a:endParaRPr lang="en-US" dirty="0"/>
          </a:p>
        </p:txBody>
      </p:sp>
    </p:spTree>
    <p:extLst>
      <p:ext uri="{BB962C8B-B14F-4D97-AF65-F5344CB8AC3E}">
        <p14:creationId xmlns:p14="http://schemas.microsoft.com/office/powerpoint/2010/main" val="24341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users/pexels-2286921/?utm_source=link-attribution&amp;utm_medium=referral&amp;utm_campaign=image&amp;utm_content=1869599"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86959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it.ly/WAChecklist-Intersectio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google.com/document/d/1zS3pUmIPPP-9qFs7k-i738dLAt8_z6LxBD6AdMbdJ9c/edit?usp=sharin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sbctc.instructure.com/courses/1990829/pages/standard-1-dot-1-course-design-welcomes-and-orients-students-to-the-purpose-and-structure-of-the-cours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users/kessa-778429/?utm_source=link-attribution&amp;utm_medium=referral&amp;utm_campaign=image&amp;utm_content=1647775"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86959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bit.ly/WAChecklist-Intersections" TargetMode="External"/><Relationship Id="rId4" Type="http://schemas.openxmlformats.org/officeDocument/2006/relationships/hyperlink" Target="https://sbctc.instructure.com/courses/199082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sbctc.instructure.com/courses/199082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As we’re logging in, please share in the chat why you chose to attend this session and one thing you’re hoping to learn today.</a:t>
            </a:r>
          </a:p>
        </p:txBody>
      </p:sp>
      <p:sp>
        <p:nvSpPr>
          <p:cNvPr id="4" name="Slide Number Placeholder 3"/>
          <p:cNvSpPr>
            <a:spLocks noGrp="1"/>
          </p:cNvSpPr>
          <p:nvPr>
            <p:ph type="sldNum" sz="quarter" idx="5"/>
          </p:nvPr>
        </p:nvSpPr>
        <p:spPr/>
        <p:txBody>
          <a:bodyPr/>
          <a:lstStyle/>
          <a:p>
            <a:fld id="{B362531B-B1D4-4ED0-ACC6-28C15B169F90}" type="slidenum">
              <a:rPr lang="en-US" smtClean="0"/>
              <a:t>1</a:t>
            </a:fld>
            <a:endParaRPr lang="en-US" dirty="0"/>
          </a:p>
        </p:txBody>
      </p:sp>
    </p:spTree>
    <p:extLst>
      <p:ext uri="{BB962C8B-B14F-4D97-AF65-F5344CB8AC3E}">
        <p14:creationId xmlns:p14="http://schemas.microsoft.com/office/powerpoint/2010/main" val="734565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Let’s take a short break to stretch and refresh and then we can dig into student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Image by </a:t>
            </a:r>
            <a:r>
              <a:rPr lang="en-US" sz="1600" dirty="0">
                <a:solidFill>
                  <a:schemeClr val="tx1"/>
                </a:solidFill>
                <a:hlinkClick r:id="rId3">
                  <a:extLst>
                    <a:ext uri="{A12FA001-AC4F-418D-AE19-62706E023703}">
                      <ahyp:hlinkClr xmlns:ahyp="http://schemas.microsoft.com/office/drawing/2018/hyperlinkcolor" val="tx"/>
                    </a:ext>
                  </a:extLst>
                </a:hlinkClick>
              </a:rPr>
              <a:t>Pexels</a:t>
            </a:r>
            <a:r>
              <a:rPr lang="en-US" sz="1600" dirty="0">
                <a:solidFill>
                  <a:schemeClr val="tx1"/>
                </a:solidFill>
              </a:rPr>
              <a:t> from </a:t>
            </a:r>
            <a:r>
              <a:rPr lang="en-US" sz="1600" dirty="0">
                <a:solidFill>
                  <a:schemeClr val="tx1"/>
                </a:solidFill>
                <a:hlinkClick r:id="rId4">
                  <a:extLst>
                    <a:ext uri="{A12FA001-AC4F-418D-AE19-62706E023703}">
                      <ahyp:hlinkClr xmlns:ahyp="http://schemas.microsoft.com/office/drawing/2018/hyperlinkcolor" val="tx"/>
                    </a:ext>
                  </a:extLst>
                </a:hlinkClick>
              </a:rPr>
              <a:t>Pixabay</a:t>
            </a:r>
            <a:endParaRPr lang="en-US" sz="1600" dirty="0">
              <a:solidFill>
                <a:schemeClr val="tx1"/>
              </a:solidFill>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10</a:t>
            </a:fld>
            <a:endParaRPr lang="en-US" dirty="0"/>
          </a:p>
        </p:txBody>
      </p:sp>
    </p:spTree>
    <p:extLst>
      <p:ext uri="{BB962C8B-B14F-4D97-AF65-F5344CB8AC3E}">
        <p14:creationId xmlns:p14="http://schemas.microsoft.com/office/powerpoint/2010/main" val="69335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Before the break, we looked at how the WA checklist is structured and where to find it, so now, let’s jump right in and begin exploring the content. To get us started, please share in the chat what comes to mind when you think about who your students are. If you’re not sure how to answer this, close your eyes and image the faces in your classroom … how would you describe them … who are they … what characteristics do they embody …  where do they come from?</a:t>
            </a:r>
          </a:p>
        </p:txBody>
      </p:sp>
      <p:sp>
        <p:nvSpPr>
          <p:cNvPr id="4" name="Slide Number Placeholder 3"/>
          <p:cNvSpPr>
            <a:spLocks noGrp="1"/>
          </p:cNvSpPr>
          <p:nvPr>
            <p:ph type="sldNum" sz="quarter" idx="5"/>
          </p:nvPr>
        </p:nvSpPr>
        <p:spPr/>
        <p:txBody>
          <a:bodyPr/>
          <a:lstStyle/>
          <a:p>
            <a:fld id="{B362531B-B1D4-4ED0-ACC6-28C15B169F90}" type="slidenum">
              <a:rPr lang="en-US" smtClean="0"/>
              <a:t>11</a:t>
            </a:fld>
            <a:endParaRPr lang="en-US" dirty="0"/>
          </a:p>
        </p:txBody>
      </p:sp>
    </p:spTree>
    <p:extLst>
      <p:ext uri="{BB962C8B-B14F-4D97-AF65-F5344CB8AC3E}">
        <p14:creationId xmlns:p14="http://schemas.microsoft.com/office/powerpoint/2010/main" val="172971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latin typeface="+mn-lt"/>
              </a:rPr>
              <a:t>Education Design Lab. (2021, March). “Walk In My Shoes” An Actionable Learner Engagement Framework to Foster Growth, Belonging, and Agency. Education Design Lab. https://eddesignlab.org/resources/learnerengagementframework/</a:t>
            </a:r>
          </a:p>
          <a:p>
            <a:pPr marL="0" indent="0">
              <a:buFont typeface="Arial" panose="020B0604020202020204" pitchFamily="34" charset="0"/>
              <a:buNone/>
            </a:pPr>
            <a:endParaRPr lang="en-US" sz="1600" dirty="0">
              <a:latin typeface="+mn-lt"/>
            </a:endParaRPr>
          </a:p>
          <a:p>
            <a:pPr marL="0" indent="0">
              <a:buFont typeface="Arial" panose="020B0604020202020204" pitchFamily="34" charset="0"/>
              <a:buNone/>
            </a:pPr>
            <a:r>
              <a:rPr lang="en-US" sz="1600" dirty="0">
                <a:latin typeface="+mn-lt"/>
              </a:rPr>
              <a:t>Chances are your students' identities include one of more of the following characteristics of new majority learners as defined by the Education Design Lab:</a:t>
            </a:r>
          </a:p>
          <a:p>
            <a:pPr marL="0" indent="0">
              <a:buFont typeface="Arial" panose="020B0604020202020204" pitchFamily="34" charset="0"/>
              <a:buNone/>
            </a:pPr>
            <a:endParaRPr lang="en-US" sz="1600" dirty="0">
              <a:latin typeface="+mn-lt"/>
            </a:endParaRPr>
          </a:p>
          <a:p>
            <a:pPr marL="685800" lvl="1" indent="-228600">
              <a:buFont typeface="+mj-lt"/>
              <a:buAutoNum type="arabicPeriod"/>
            </a:pPr>
            <a:r>
              <a:rPr lang="en-US" sz="1600" dirty="0">
                <a:latin typeface="+mn-lt"/>
              </a:rPr>
              <a:t>is a person of color, specifically Black, indigenous, or Latinx</a:t>
            </a:r>
          </a:p>
          <a:p>
            <a:pPr marL="685800" lvl="1" indent="-228600">
              <a:buFont typeface="+mj-lt"/>
              <a:buAutoNum type="arabicPeriod"/>
            </a:pPr>
            <a:r>
              <a:rPr lang="en-US" sz="1600" dirty="0">
                <a:latin typeface="+mn-lt"/>
              </a:rPr>
              <a:t>speaks English as a second language (is an ESL learner)</a:t>
            </a:r>
          </a:p>
          <a:p>
            <a:pPr marL="685800" lvl="1" indent="-228600">
              <a:buFont typeface="+mj-lt"/>
              <a:buAutoNum type="arabicPeriod"/>
            </a:pPr>
            <a:r>
              <a:rPr lang="en-US" sz="1600" dirty="0">
                <a:latin typeface="+mn-lt"/>
              </a:rPr>
              <a:t>is an immigrant to the US, or the child of immigrant parents/caregivers</a:t>
            </a:r>
          </a:p>
          <a:p>
            <a:pPr marL="685800" lvl="1" indent="-228600">
              <a:buFont typeface="+mj-lt"/>
              <a:buAutoNum type="arabicPeriod"/>
            </a:pPr>
            <a:r>
              <a:rPr lang="en-US" sz="1600" dirty="0">
                <a:latin typeface="+mn-lt"/>
              </a:rPr>
              <a:t>is undocumented</a:t>
            </a:r>
          </a:p>
          <a:p>
            <a:pPr marL="685800" lvl="1" indent="-228600">
              <a:buFont typeface="+mj-lt"/>
              <a:buAutoNum type="arabicPeriod"/>
            </a:pPr>
            <a:r>
              <a:rPr lang="en-US" sz="1600" dirty="0">
                <a:latin typeface="+mn-lt"/>
              </a:rPr>
              <a:t>is low income, living in poverty, or experiencing basic needs (housing, food) insecurity</a:t>
            </a:r>
          </a:p>
          <a:p>
            <a:pPr marL="685800" lvl="1" indent="-228600">
              <a:buFont typeface="+mj-lt"/>
              <a:buAutoNum type="arabicPeriod"/>
            </a:pPr>
            <a:r>
              <a:rPr lang="en-US" sz="1600" dirty="0">
                <a:latin typeface="+mn-lt"/>
              </a:rPr>
              <a:t>has enrolled in a higher ed program at 22-years +</a:t>
            </a:r>
          </a:p>
          <a:p>
            <a:pPr marL="685800" lvl="1" indent="-228600">
              <a:buFont typeface="+mj-lt"/>
              <a:buAutoNum type="arabicPeriod"/>
            </a:pPr>
            <a:r>
              <a:rPr lang="en-US" sz="1600" dirty="0">
                <a:latin typeface="+mn-lt"/>
              </a:rPr>
              <a:t>lives with a disability or is neurodivergent</a:t>
            </a:r>
          </a:p>
          <a:p>
            <a:pPr marL="685800" lvl="1" indent="-228600">
              <a:buFont typeface="+mj-lt"/>
              <a:buAutoNum type="arabicPeriod"/>
            </a:pPr>
            <a:r>
              <a:rPr lang="en-US" sz="1600" dirty="0">
                <a:latin typeface="+mn-lt"/>
              </a:rPr>
              <a:t>is the first one in their family to attend a college or university</a:t>
            </a:r>
          </a:p>
          <a:p>
            <a:pPr marL="685800" lvl="1" indent="-228600">
              <a:buFont typeface="+mj-lt"/>
              <a:buAutoNum type="arabicPeriod"/>
            </a:pPr>
            <a:r>
              <a:rPr lang="en-US" sz="1600" dirty="0">
                <a:latin typeface="+mn-lt"/>
              </a:rPr>
              <a:t>does not have a high school diploma</a:t>
            </a:r>
          </a:p>
          <a:p>
            <a:pPr marL="685800" lvl="1" indent="-228600">
              <a:buFont typeface="+mj-lt"/>
              <a:buAutoNum type="arabicPeriod"/>
            </a:pPr>
            <a:r>
              <a:rPr lang="en-US" sz="1600" dirty="0">
                <a:latin typeface="+mn-lt"/>
              </a:rPr>
              <a:t>can only attend college part-time (due to life or financial circumstances)</a:t>
            </a:r>
          </a:p>
          <a:p>
            <a:pPr marL="685800" lvl="1" indent="-228600">
              <a:buFont typeface="+mj-lt"/>
              <a:buAutoNum type="arabicPeriod"/>
            </a:pPr>
            <a:r>
              <a:rPr lang="en-US" sz="1600" dirty="0">
                <a:latin typeface="+mn-lt"/>
              </a:rPr>
              <a:t>works part- or full-time</a:t>
            </a:r>
          </a:p>
          <a:p>
            <a:pPr marL="685800" lvl="1" indent="-228600">
              <a:buFont typeface="+mj-lt"/>
              <a:buAutoNum type="arabicPeriod"/>
            </a:pPr>
            <a:r>
              <a:rPr lang="en-US" sz="1600" dirty="0">
                <a:latin typeface="+mn-lt"/>
              </a:rPr>
              <a:t>is a transfer student</a:t>
            </a:r>
          </a:p>
          <a:p>
            <a:pPr marL="685800" lvl="1" indent="-228600">
              <a:buFont typeface="+mj-lt"/>
              <a:buAutoNum type="arabicPeriod"/>
            </a:pPr>
            <a:r>
              <a:rPr lang="en-US" sz="1600" dirty="0">
                <a:latin typeface="+mn-lt"/>
              </a:rPr>
              <a:t>is financially independent for financial aid purposes</a:t>
            </a:r>
          </a:p>
          <a:p>
            <a:pPr marL="685800" lvl="1" indent="-228600">
              <a:buFont typeface="+mj-lt"/>
              <a:buAutoNum type="arabicPeriod"/>
            </a:pPr>
            <a:r>
              <a:rPr lang="en-US" sz="1600" dirty="0">
                <a:latin typeface="+mn-lt"/>
              </a:rPr>
              <a:t>has dependents other than a partner/spouse</a:t>
            </a:r>
          </a:p>
          <a:p>
            <a:pPr marL="685800" lvl="1" indent="-228600">
              <a:buFont typeface="+mj-lt"/>
              <a:buAutoNum type="arabicPeriod"/>
            </a:pPr>
            <a:r>
              <a:rPr lang="en-US" sz="1600" dirty="0">
                <a:latin typeface="+mn-lt"/>
              </a:rPr>
              <a:t>is a veteran or active-duty member</a:t>
            </a:r>
          </a:p>
          <a:p>
            <a:pPr marL="685800" lvl="1" indent="-228600">
              <a:buFont typeface="+mj-lt"/>
              <a:buAutoNum type="arabicPeriod"/>
            </a:pPr>
            <a:r>
              <a:rPr lang="en-US" sz="1600" dirty="0">
                <a:latin typeface="+mn-lt"/>
              </a:rPr>
              <a:t>is transgender, genderqueer, or gender nonbinary</a:t>
            </a:r>
          </a:p>
          <a:p>
            <a:pPr marL="685800" lvl="1" indent="-228600">
              <a:buFont typeface="+mj-lt"/>
              <a:buAutoNum type="arabicPeriod"/>
            </a:pPr>
            <a:endParaRPr lang="en-US" sz="1600" dirty="0">
              <a:latin typeface="+mn-lt"/>
            </a:endParaRPr>
          </a:p>
          <a:p>
            <a:pPr marL="285750" lvl="0" indent="-285750">
              <a:buFont typeface="Arial" panose="020B0604020202020204" pitchFamily="34" charset="0"/>
              <a:buChar char="•"/>
            </a:pPr>
            <a:r>
              <a:rPr lang="en-US" sz="1600" dirty="0">
                <a:latin typeface="+mn-lt"/>
              </a:rPr>
              <a:t>Is there anything you’d add to this list? For me, I think I’d add something about rich and diverse cultural backgrounds.</a:t>
            </a:r>
          </a:p>
        </p:txBody>
      </p:sp>
      <p:sp>
        <p:nvSpPr>
          <p:cNvPr id="4" name="Slide Number Placeholder 3"/>
          <p:cNvSpPr>
            <a:spLocks noGrp="1"/>
          </p:cNvSpPr>
          <p:nvPr>
            <p:ph type="sldNum" sz="quarter" idx="5"/>
          </p:nvPr>
        </p:nvSpPr>
        <p:spPr/>
        <p:txBody>
          <a:bodyPr/>
          <a:lstStyle/>
          <a:p>
            <a:fld id="{B362531B-B1D4-4ED0-ACC6-28C15B169F90}" type="slidenum">
              <a:rPr lang="en-US" smtClean="0"/>
              <a:t>12</a:t>
            </a:fld>
            <a:endParaRPr lang="en-US" dirty="0"/>
          </a:p>
        </p:txBody>
      </p:sp>
    </p:spTree>
    <p:extLst>
      <p:ext uri="{BB962C8B-B14F-4D97-AF65-F5344CB8AC3E}">
        <p14:creationId xmlns:p14="http://schemas.microsoft.com/office/powerpoint/2010/main" val="429461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mn-lt"/>
              </a:rPr>
              <a:t>Historically, higher education has not been designed to meet the needs of new majority learners, especially BIPOC students. There are many course design practices that can create barriers for students.</a:t>
            </a:r>
          </a:p>
          <a:p>
            <a:endParaRPr lang="en-US" sz="1600" dirty="0">
              <a:latin typeface="+mn-lt"/>
            </a:endParaRPr>
          </a:p>
          <a:p>
            <a:r>
              <a:rPr lang="en-US" sz="1600" dirty="0"/>
              <a:t>Please share in the chat one or more course design practices that you feel can create barriers to learning and that can get in the way of building caring relationships with students.</a:t>
            </a:r>
          </a:p>
        </p:txBody>
      </p:sp>
      <p:sp>
        <p:nvSpPr>
          <p:cNvPr id="4" name="Slide Number Placeholder 3"/>
          <p:cNvSpPr>
            <a:spLocks noGrp="1"/>
          </p:cNvSpPr>
          <p:nvPr>
            <p:ph type="sldNum" sz="quarter" idx="5"/>
          </p:nvPr>
        </p:nvSpPr>
        <p:spPr/>
        <p:txBody>
          <a:bodyPr/>
          <a:lstStyle/>
          <a:p>
            <a:fld id="{B362531B-B1D4-4ED0-ACC6-28C15B169F90}" type="slidenum">
              <a:rPr lang="en-US" smtClean="0"/>
              <a:t>13</a:t>
            </a:fld>
            <a:endParaRPr lang="en-US" dirty="0"/>
          </a:p>
        </p:txBody>
      </p:sp>
    </p:spTree>
    <p:extLst>
      <p:ext uri="{BB962C8B-B14F-4D97-AF65-F5344CB8AC3E}">
        <p14:creationId xmlns:p14="http://schemas.microsoft.com/office/powerpoint/2010/main" val="326748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0" i="0" u="none" strike="noStrike" dirty="0">
                <a:solidFill>
                  <a:srgbClr val="000000"/>
                </a:solidFill>
                <a:effectLst/>
                <a:latin typeface="+mn-lt"/>
              </a:rPr>
              <a:t>Education Design Lab. (2021, March). </a:t>
            </a:r>
            <a:r>
              <a:rPr lang="en-US" sz="1600" b="0" i="1" u="none" strike="noStrike" dirty="0">
                <a:solidFill>
                  <a:srgbClr val="000000"/>
                </a:solidFill>
                <a:effectLst/>
                <a:latin typeface="+mn-lt"/>
              </a:rPr>
              <a:t>“Walk In My Shoes” An Actionable Learner Engagement Framework to Foster Growth, Belonging, and Agency</a:t>
            </a:r>
            <a:r>
              <a:rPr lang="en-US" sz="1600" b="0" i="0" u="none" strike="noStrike" dirty="0">
                <a:solidFill>
                  <a:srgbClr val="000000"/>
                </a:solidFill>
                <a:effectLst/>
                <a:latin typeface="+mn-lt"/>
              </a:rPr>
              <a:t>. Education Design Lab. https://eddesignlab.org/resources/learnerengagementframework/</a:t>
            </a:r>
            <a:endParaRPr lang="en-US" sz="1600" dirty="0">
              <a:latin typeface="+mn-lt"/>
            </a:endParaRPr>
          </a:p>
          <a:p>
            <a:pPr marL="171450" indent="-171450">
              <a:spcBef>
                <a:spcPts val="600"/>
              </a:spcBef>
              <a:buFont typeface="Arial" panose="020B0604020202020204" pitchFamily="34" charset="0"/>
              <a:buChar char="•"/>
            </a:pPr>
            <a:endParaRPr lang="en-US" sz="1600" dirty="0">
              <a:latin typeface="+mn-lt"/>
            </a:endParaRPr>
          </a:p>
          <a:p>
            <a:pPr marL="171450" indent="-171450">
              <a:spcBef>
                <a:spcPts val="600"/>
              </a:spcBef>
              <a:buFont typeface="Arial" panose="020B0604020202020204" pitchFamily="34" charset="0"/>
              <a:buChar char="•"/>
            </a:pPr>
            <a:r>
              <a:rPr lang="en-US" sz="1600" dirty="0">
                <a:latin typeface="+mn-lt"/>
              </a:rPr>
              <a:t>I find it helpful to think about how the WA Checklist inspires learning using the Learner Engagement Framework from Education Design Lab.</a:t>
            </a:r>
          </a:p>
          <a:p>
            <a:pPr marL="171450" indent="-171450">
              <a:spcBef>
                <a:spcPts val="600"/>
              </a:spcBef>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latin typeface="+mn-lt"/>
              </a:rPr>
              <a:t>Many of the barriers you shared likely fall into </a:t>
            </a:r>
            <a:r>
              <a:rPr lang="en-US" sz="1600" dirty="0" err="1">
                <a:latin typeface="+mn-lt"/>
              </a:rPr>
              <a:t>unfullfilment</a:t>
            </a:r>
            <a:r>
              <a:rPr lang="en-US" sz="1600" dirty="0">
                <a:latin typeface="+mn-lt"/>
              </a:rPr>
              <a:t> in one of these categories.</a:t>
            </a:r>
          </a:p>
          <a:p>
            <a:pPr marL="171450" indent="-171450">
              <a:spcBef>
                <a:spcPts val="600"/>
              </a:spcBef>
              <a:buFont typeface="Arial" panose="020B0604020202020204" pitchFamily="34" charset="0"/>
              <a:buChar char="•"/>
            </a:pPr>
            <a:endParaRPr lang="en-US" sz="1600" dirty="0">
              <a:latin typeface="+mn-lt"/>
            </a:endParaRPr>
          </a:p>
          <a:p>
            <a:pPr marL="171450" indent="-171450">
              <a:spcBef>
                <a:spcPts val="600"/>
              </a:spcBef>
              <a:buFont typeface="Arial" panose="020B0604020202020204" pitchFamily="34" charset="0"/>
              <a:buChar char="•"/>
            </a:pPr>
            <a:r>
              <a:rPr lang="en-US" sz="1600" dirty="0">
                <a:latin typeface="+mn-lt"/>
              </a:rPr>
              <a:t>This framework identifies three drivers, rooted in Deci and Ryan’s Self-Determination Theory, that learning environments should be intentionally designed to support and that every learner deserves to have fulfilled. These three areas are:</a:t>
            </a:r>
          </a:p>
          <a:p>
            <a:pPr marL="171450" indent="-171450">
              <a:spcBef>
                <a:spcPts val="600"/>
              </a:spcBef>
              <a:buFont typeface="Arial" panose="020B0604020202020204" pitchFamily="34" charset="0"/>
              <a:buChar char="•"/>
            </a:pPr>
            <a:endParaRPr lang="en-US" sz="1600" dirty="0">
              <a:latin typeface="+mn-lt"/>
            </a:endParaRPr>
          </a:p>
          <a:p>
            <a:pPr marL="628650" lvl="1" indent="-171450">
              <a:spcBef>
                <a:spcPts val="600"/>
              </a:spcBef>
              <a:buFont typeface="Arial" panose="020B0604020202020204" pitchFamily="34" charset="0"/>
              <a:buChar char="•"/>
            </a:pPr>
            <a:r>
              <a:rPr lang="en-US" sz="1600" b="1" dirty="0">
                <a:latin typeface="+mn-lt"/>
              </a:rPr>
              <a:t>Sense of Growth</a:t>
            </a:r>
            <a:r>
              <a:rPr lang="en-US" sz="1600" dirty="0">
                <a:latin typeface="+mn-lt"/>
              </a:rPr>
              <a:t> - a learner’s feeling of academic confidence and support in making progress toward their goals</a:t>
            </a:r>
          </a:p>
          <a:p>
            <a:pPr marL="628650" lvl="1" indent="-171450">
              <a:spcBef>
                <a:spcPts val="600"/>
              </a:spcBef>
              <a:buFont typeface="Arial" panose="020B0604020202020204" pitchFamily="34" charset="0"/>
              <a:buChar char="•"/>
            </a:pPr>
            <a:endParaRPr lang="en-US" sz="1600" dirty="0">
              <a:latin typeface="+mn-lt"/>
            </a:endParaRP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dirty="0">
                <a:latin typeface="+mn-lt"/>
              </a:rPr>
              <a:t>Sense of Belonging </a:t>
            </a:r>
            <a:r>
              <a:rPr lang="en-US" sz="1600" dirty="0">
                <a:latin typeface="+mn-lt"/>
              </a:rPr>
              <a:t>- welcoming and acceptance of a learner's authentic self and encouraging their connection to the learning community</a:t>
            </a: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600" dirty="0">
              <a:latin typeface="+mn-lt"/>
            </a:endParaRP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dirty="0">
                <a:latin typeface="+mn-lt"/>
              </a:rPr>
              <a:t>Sense of Agency </a:t>
            </a:r>
            <a:r>
              <a:rPr lang="en-US" sz="1600" dirty="0">
                <a:latin typeface="+mn-lt"/>
              </a:rPr>
              <a:t>– opportunities for learners to make meaningful choices about their learning</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The way these needs are met varies by learner depending on their lived experiences and fluid intersectional identities. </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No single learning environment can satisfy all needs of every learner, but you can proactively design your course to meet many of them by designing for the most vulnerable student populations.</a:t>
            </a:r>
          </a:p>
        </p:txBody>
      </p:sp>
      <p:sp>
        <p:nvSpPr>
          <p:cNvPr id="4" name="Slide Number Placeholder 3"/>
          <p:cNvSpPr>
            <a:spLocks noGrp="1"/>
          </p:cNvSpPr>
          <p:nvPr>
            <p:ph type="sldNum" sz="quarter" idx="5"/>
          </p:nvPr>
        </p:nvSpPr>
        <p:spPr/>
        <p:txBody>
          <a:bodyPr/>
          <a:lstStyle/>
          <a:p>
            <a:fld id="{B362531B-B1D4-4ED0-ACC6-28C15B169F90}" type="slidenum">
              <a:rPr lang="en-US" smtClean="0"/>
              <a:t>14</a:t>
            </a:fld>
            <a:endParaRPr lang="en-US" dirty="0"/>
          </a:p>
        </p:txBody>
      </p:sp>
    </p:spTree>
    <p:extLst>
      <p:ext uri="{BB962C8B-B14F-4D97-AF65-F5344CB8AC3E}">
        <p14:creationId xmlns:p14="http://schemas.microsoft.com/office/powerpoint/2010/main" val="3964850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latin typeface="+mn-lt"/>
              </a:rPr>
              <a:t>The WA Checklist includes design elements that will help you inspire learning by engaging students and meeting their needs in all three target areas.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b="0" i="0" u="none" strike="noStrike" dirty="0">
                <a:solidFill>
                  <a:srgbClr val="000000"/>
                </a:solidFill>
                <a:effectLst/>
                <a:latin typeface="+mn-lt"/>
              </a:rPr>
              <a:t>It focuses on intentional course design practices that foster belonging, build relationships, share power, value diverse experiences and communities, and encourage a self-reflective course improvement process that supports instructors in viewing their course through a student perspective and starting the journey of re-imagining the design of their course.</a:t>
            </a:r>
          </a:p>
          <a:p>
            <a:pPr marL="171450" indent="-171450">
              <a:buFont typeface="Arial" panose="020B0604020202020204" pitchFamily="34" charset="0"/>
              <a:buChar char="•"/>
            </a:pPr>
            <a:endParaRPr lang="en-US" sz="1600" b="0" i="0" u="none" strike="noStrike" dirty="0">
              <a:solidFill>
                <a:srgbClr val="000000"/>
              </a:solidFill>
              <a:effectLst/>
              <a:latin typeface="+mn-lt"/>
            </a:endParaRPr>
          </a:p>
          <a:p>
            <a:pPr marL="171450" indent="-171450">
              <a:buFont typeface="Arial" panose="020B0604020202020204" pitchFamily="34" charset="0"/>
              <a:buChar char="•"/>
            </a:pPr>
            <a:r>
              <a:rPr lang="en-US" sz="1600" b="0" i="0" u="none" strike="noStrike" dirty="0">
                <a:solidFill>
                  <a:srgbClr val="000000"/>
                </a:solidFill>
                <a:effectLst/>
                <a:latin typeface="+mn-lt"/>
              </a:rPr>
              <a:t>The next few slides contain mini maps for these target areas, but remember, you can find these on the WA Checklist Intersections spreadsheet too.</a:t>
            </a:r>
          </a:p>
          <a:p>
            <a:pPr marL="171450" indent="-171450">
              <a:buFont typeface="Arial" panose="020B0604020202020204" pitchFamily="34" charset="0"/>
              <a:buChar char="•"/>
            </a:pPr>
            <a:endParaRPr lang="en-US" sz="1600" b="0" i="0" u="none" strike="noStrike" dirty="0">
              <a:solidFill>
                <a:srgbClr val="000000"/>
              </a:solidFill>
              <a:effectLst/>
              <a:latin typeface="+mn-lt"/>
            </a:endParaRPr>
          </a:p>
          <a:p>
            <a:pPr marL="0" indent="0" algn="l">
              <a:spcAft>
                <a:spcPts val="3600"/>
              </a:spcAft>
              <a:buNone/>
            </a:pPr>
            <a:endParaRPr lang="en-US" sz="1600" b="1" dirty="0">
              <a:solidFill>
                <a:schemeClr val="accent3">
                  <a:lumMod val="50000"/>
                </a:schemeClr>
              </a:solidFill>
              <a:latin typeface="+mn-lt"/>
            </a:endParaRPr>
          </a:p>
          <a:p>
            <a:pPr marL="0" indent="0" algn="l" rtl="0">
              <a:spcBef>
                <a:spcPts val="0"/>
              </a:spcBef>
              <a:spcAft>
                <a:spcPts val="0"/>
              </a:spcAft>
              <a:buNone/>
            </a:pPr>
            <a:r>
              <a:rPr lang="de-DE" sz="1600" b="0" dirty="0">
                <a:solidFill>
                  <a:schemeClr val="accent3">
                    <a:lumMod val="50000"/>
                  </a:schemeClr>
                </a:solidFill>
                <a:latin typeface="+mn-lt"/>
              </a:rPr>
              <a:t>WA Checklist Intersections</a:t>
            </a:r>
          </a:p>
          <a:p>
            <a:pPr marL="0" indent="0" algn="l" rtl="0">
              <a:spcBef>
                <a:spcPts val="0"/>
              </a:spcBef>
              <a:spcAft>
                <a:spcPts val="0"/>
              </a:spcAft>
              <a:buNone/>
            </a:pPr>
            <a:r>
              <a:rPr lang="de-DE" sz="1600" b="1" dirty="0">
                <a:solidFill>
                  <a:schemeClr val="accent3">
                    <a:lumMod val="50000"/>
                  </a:schemeClr>
                </a:solidFill>
                <a:latin typeface="+mn-lt"/>
                <a:hlinkClick r:id="rId3">
                  <a:extLst>
                    <a:ext uri="{A12FA001-AC4F-418D-AE19-62706E023703}">
                      <ahyp:hlinkClr xmlns:ahyp="http://schemas.microsoft.com/office/drawing/2018/hyperlinkcolor" val="tx"/>
                    </a:ext>
                  </a:extLst>
                </a:hlinkClick>
              </a:rPr>
              <a:t>https://bit.ly/WAChecklist-Intersections</a:t>
            </a:r>
            <a:endParaRPr lang="de-DE" sz="1600" b="1" dirty="0">
              <a:solidFill>
                <a:schemeClr val="accent3">
                  <a:lumMod val="50000"/>
                </a:schemeClr>
              </a:solidFill>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15</a:t>
            </a:fld>
            <a:endParaRPr lang="en-US" dirty="0"/>
          </a:p>
        </p:txBody>
      </p:sp>
    </p:spTree>
    <p:extLst>
      <p:ext uri="{BB962C8B-B14F-4D97-AF65-F5344CB8AC3E}">
        <p14:creationId xmlns:p14="http://schemas.microsoft.com/office/powerpoint/2010/main" val="968852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Growth</a:t>
            </a:r>
            <a:r>
              <a:rPr lang="en-US" sz="1600" dirty="0">
                <a:latin typeface="+mn-lt"/>
              </a:rPr>
              <a:t> - a learner’s feeling of academic confidence and support in making progress toward their goals</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V4 incorporates intentional elements to promote learner growth through practice, receiving feedback, reflection, making meaningful connections, and focusing on progress through alternative grading structures, self-assessment, and choices for how to demonstrate learning.</a:t>
            </a: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Practicing</a:t>
            </a:r>
          </a:p>
          <a:p>
            <a:pPr marL="1085850" lvl="2" indent="-171450" algn="l">
              <a:buFont typeface="Arial" panose="020B0604020202020204" pitchFamily="34" charset="0"/>
              <a:buChar char="•"/>
            </a:pPr>
            <a:r>
              <a:rPr lang="en-US" sz="1600" dirty="0">
                <a:latin typeface="+mn-lt"/>
              </a:rPr>
              <a:t>3.3.a - </a:t>
            </a:r>
            <a:r>
              <a:rPr lang="en-US" sz="1600" b="0" i="0" u="none" strike="noStrike" dirty="0">
                <a:solidFill>
                  <a:srgbClr val="000000"/>
                </a:solidFill>
                <a:effectLst/>
                <a:latin typeface="+mn-lt"/>
              </a:rPr>
              <a:t>Course includes a balanced variety of diagnostic, formative, summative, and/or performance-based assessments. </a:t>
            </a:r>
            <a:endParaRPr lang="en-US" sz="1600" dirty="0">
              <a:latin typeface="+mn-lt"/>
            </a:endParaRPr>
          </a:p>
          <a:p>
            <a:pPr marL="1085850" lvl="2" indent="-171450" algn="l">
              <a:buFont typeface="Arial" panose="020B0604020202020204" pitchFamily="34" charset="0"/>
              <a:buChar char="•"/>
            </a:pPr>
            <a:r>
              <a:rPr lang="en-US" sz="1600" dirty="0">
                <a:latin typeface="+mn-lt"/>
              </a:rPr>
              <a:t>3.4.e - </a:t>
            </a:r>
            <a:r>
              <a:rPr lang="en-US" sz="1600" b="0" i="0" u="none" strike="noStrike" dirty="0">
                <a:solidFill>
                  <a:srgbClr val="000000"/>
                </a:solidFill>
                <a:effectLst/>
                <a:latin typeface="+mn-lt"/>
              </a:rPr>
              <a:t>Course includes opportunities for students to receive personalized feedback from the instructor on draft submissions.</a:t>
            </a:r>
            <a:endParaRPr lang="en-US" sz="1600" dirty="0">
              <a:latin typeface="+mn-lt"/>
            </a:endParaRPr>
          </a:p>
          <a:p>
            <a:pPr marL="1085850" lvl="2" indent="-171450" algn="l">
              <a:buFont typeface="Arial" panose="020B0604020202020204" pitchFamily="34" charset="0"/>
              <a:buChar char="•"/>
            </a:pPr>
            <a:r>
              <a:rPr lang="en-US" sz="1600" dirty="0">
                <a:latin typeface="+mn-lt"/>
              </a:rPr>
              <a:t>3.4.f - </a:t>
            </a:r>
            <a:r>
              <a:rPr lang="en-US" sz="1600" b="0" i="0" u="none" strike="noStrike" dirty="0">
                <a:solidFill>
                  <a:srgbClr val="000000"/>
                </a:solidFill>
                <a:effectLst/>
                <a:latin typeface="+mn-lt"/>
              </a:rPr>
              <a:t>Course includes opportunities for students to receive personalized feedback from peers on draft submissions.</a:t>
            </a:r>
          </a:p>
          <a:p>
            <a:pPr marL="1085850" lvl="2" indent="-171450" algn="l">
              <a:buFont typeface="Arial" panose="020B0604020202020204" pitchFamily="34" charset="0"/>
              <a:buChar char="•"/>
            </a:pPr>
            <a:r>
              <a:rPr lang="en-US" sz="1600" b="0" i="0" u="none" strike="noStrike" dirty="0">
                <a:solidFill>
                  <a:srgbClr val="000000"/>
                </a:solidFill>
                <a:effectLst/>
                <a:latin typeface="+mn-lt"/>
              </a:rPr>
              <a:t>5.3.d - Course design scaffolds skill building for learning mastery.</a:t>
            </a:r>
            <a:endParaRPr lang="en-US" sz="1600" dirty="0">
              <a:latin typeface="+mn-lt"/>
            </a:endParaRPr>
          </a:p>
          <a:p>
            <a:pPr marL="0" indent="0">
              <a:spcAft>
                <a:spcPts val="600"/>
              </a:spcAft>
              <a:buFont typeface="Arial" panose="020B0604020202020204" pitchFamily="34" charset="0"/>
              <a:buNone/>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Feedback</a:t>
            </a:r>
          </a:p>
          <a:p>
            <a:pPr marL="1085850" lvl="2" indent="-171450" algn="l">
              <a:buFont typeface="Arial" panose="020B0604020202020204" pitchFamily="34" charset="0"/>
              <a:buChar char="•"/>
            </a:pPr>
            <a:r>
              <a:rPr lang="en-US" sz="1600" dirty="0">
                <a:latin typeface="+mn-lt"/>
              </a:rPr>
              <a:t>1.1.j - </a:t>
            </a:r>
            <a:r>
              <a:rPr lang="en-US" sz="1600" b="0" i="0" u="none" strike="noStrike" dirty="0">
                <a:solidFill>
                  <a:srgbClr val="000000"/>
                </a:solidFill>
                <a:effectLst/>
                <a:latin typeface="+mn-lt"/>
              </a:rPr>
              <a:t>Course includes an opportunity for students to receive tips for success from previous students and share advice with future students.</a:t>
            </a:r>
          </a:p>
          <a:p>
            <a:pPr marL="1085850" lvl="2" indent="-171450" algn="l">
              <a:buFont typeface="Arial" panose="020B0604020202020204" pitchFamily="34" charset="0"/>
              <a:buChar char="•"/>
            </a:pPr>
            <a:r>
              <a:rPr lang="en-US" sz="1600" dirty="0">
                <a:latin typeface="+mn-lt"/>
              </a:rPr>
              <a:t>3.4.e - </a:t>
            </a:r>
            <a:r>
              <a:rPr lang="en-US" sz="1600" b="0" i="0" u="none" strike="noStrike" dirty="0">
                <a:solidFill>
                  <a:srgbClr val="000000"/>
                </a:solidFill>
                <a:effectLst/>
                <a:latin typeface="+mn-lt"/>
              </a:rPr>
              <a:t>Course includes opportunities for students to receive personalized feedback from the instructor on draft submissions.</a:t>
            </a:r>
            <a:endParaRPr lang="en-US" sz="1600" dirty="0">
              <a:latin typeface="+mn-lt"/>
            </a:endParaRPr>
          </a:p>
          <a:p>
            <a:pPr marL="1085850" lvl="2" indent="-171450" algn="l">
              <a:buFont typeface="Arial" panose="020B0604020202020204" pitchFamily="34" charset="0"/>
              <a:buChar char="•"/>
            </a:pPr>
            <a:r>
              <a:rPr lang="en-US" sz="1600" dirty="0">
                <a:latin typeface="+mn-lt"/>
              </a:rPr>
              <a:t>3.4.f - </a:t>
            </a:r>
            <a:r>
              <a:rPr lang="en-US" sz="1600" b="0" i="0" u="none" strike="noStrike" dirty="0">
                <a:solidFill>
                  <a:srgbClr val="000000"/>
                </a:solidFill>
                <a:effectLst/>
                <a:latin typeface="+mn-lt"/>
              </a:rPr>
              <a:t>Course includes opportunities for students to receive personalized feedback from peers on draft submissions.</a:t>
            </a: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Reflecting</a:t>
            </a:r>
          </a:p>
          <a:p>
            <a:pPr marL="1085850" lvl="2" indent="-171450">
              <a:spcAft>
                <a:spcPts val="600"/>
              </a:spcAft>
              <a:buFont typeface="Arial" panose="020B0604020202020204" pitchFamily="34" charset="0"/>
              <a:buChar char="•"/>
            </a:pPr>
            <a:r>
              <a:rPr lang="it-IT" sz="1600" dirty="0">
                <a:latin typeface="+mn-lt"/>
              </a:rPr>
              <a:t>1.1.f - </a:t>
            </a:r>
            <a:r>
              <a:rPr lang="en-US" sz="1600" b="0" i="0" u="none" strike="noStrike" dirty="0">
                <a:solidFill>
                  <a:srgbClr val="000000"/>
                </a:solidFill>
                <a:effectLst/>
                <a:latin typeface="+mn-lt"/>
              </a:rPr>
              <a:t>Course includes an opportunity for students to reflect on and make meaningful connections between course technologies, course materials, learning activities, assessments, module-level objectives, course-level outcomes, and their educational, life, or career goals. </a:t>
            </a:r>
            <a:endParaRPr lang="it-IT" sz="1600" dirty="0">
              <a:latin typeface="+mn-lt"/>
            </a:endParaRPr>
          </a:p>
          <a:p>
            <a:pPr marL="1085850" lvl="2" indent="-171450" algn="l">
              <a:buFont typeface="Arial" panose="020B0604020202020204" pitchFamily="34" charset="0"/>
              <a:buChar char="•"/>
            </a:pPr>
            <a:r>
              <a:rPr lang="it-IT" sz="1600" dirty="0">
                <a:latin typeface="+mn-lt"/>
              </a:rPr>
              <a:t>2.1.d - </a:t>
            </a:r>
            <a:r>
              <a:rPr lang="en-US" sz="1600" b="0" i="0" u="none" strike="noStrike" dirty="0">
                <a:solidFill>
                  <a:srgbClr val="000000"/>
                </a:solidFill>
                <a:effectLst/>
                <a:latin typeface="+mn-lt"/>
              </a:rPr>
              <a:t>Course includes an opportunity for students to reflect on and make meaningful connections between course-level outcomes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2.2.e - </a:t>
            </a:r>
            <a:r>
              <a:rPr lang="en-US" sz="1600" b="0" i="0" u="none" strike="noStrike" dirty="0">
                <a:solidFill>
                  <a:srgbClr val="000000"/>
                </a:solidFill>
                <a:effectLst/>
                <a:latin typeface="+mn-lt"/>
              </a:rPr>
              <a:t>Course includes an opportunity for students to reflect on and make meaningful connections between module-level objectives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3.2.f - </a:t>
            </a:r>
            <a:r>
              <a:rPr lang="en-US" sz="1600" b="0" i="0" u="none" strike="noStrike" dirty="0">
                <a:solidFill>
                  <a:srgbClr val="000000"/>
                </a:solidFill>
                <a:effectLst/>
                <a:latin typeface="+mn-lt"/>
              </a:rPr>
              <a:t>Course includes an opportunity for students to reflect on and make meaningful connections between assessments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4.2.c - </a:t>
            </a:r>
            <a:r>
              <a:rPr lang="en-US" sz="1600" dirty="0">
                <a:latin typeface="+mn-lt"/>
              </a:rPr>
              <a:t>Course includes an opportunity for students to reflect on and make meaningful connections between course materials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5.4.c - </a:t>
            </a:r>
            <a:r>
              <a:rPr lang="en-US" sz="1600" b="0" i="0" u="none" strike="noStrike" dirty="0">
                <a:solidFill>
                  <a:srgbClr val="000000"/>
                </a:solidFill>
                <a:effectLst/>
                <a:latin typeface="+mn-lt"/>
              </a:rPr>
              <a:t>Course includes an opportunity for students to reflect on and make meaningful connections between course technologies and their educational, life, or career goals.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dirty="0">
                <a:latin typeface="+mn-lt"/>
              </a:rPr>
              <a:t>1.3.e - </a:t>
            </a:r>
            <a:r>
              <a:rPr lang="en-US" sz="1600" dirty="0">
                <a:latin typeface="+mn-lt"/>
              </a:rPr>
              <a:t>Course includes opportunities for students to reflect on their learning. </a:t>
            </a:r>
            <a:endParaRPr lang="it-IT"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Connecting</a:t>
            </a:r>
          </a:p>
          <a:p>
            <a:pPr marL="1085850" lvl="2" indent="-171450" algn="l">
              <a:buFont typeface="Arial" panose="020B0604020202020204" pitchFamily="34" charset="0"/>
              <a:buChar char="•"/>
            </a:pPr>
            <a:r>
              <a:rPr lang="en-US" sz="1600" dirty="0">
                <a:latin typeface="+mn-lt"/>
              </a:rPr>
              <a:t>1.1.j - Course includes an opportunity for students to receive tips for success from previous students and share advice with future students.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4.2.e - </a:t>
            </a:r>
            <a:r>
              <a:rPr lang="en-US" sz="1600" b="0" i="0" u="none" strike="noStrike" dirty="0">
                <a:solidFill>
                  <a:srgbClr val="000000"/>
                </a:solidFill>
                <a:effectLst/>
                <a:latin typeface="+mn-lt"/>
              </a:rPr>
              <a:t>Course includes opportunities for students to explore beyond the required course materials.</a:t>
            </a:r>
            <a:endParaRPr lang="en-US" sz="1600" dirty="0">
              <a:latin typeface="+mn-lt"/>
            </a:endParaRPr>
          </a:p>
          <a:p>
            <a:pPr marL="1085850" lvl="2" indent="-171450" algn="l">
              <a:buFont typeface="Arial" panose="020B0604020202020204" pitchFamily="34" charset="0"/>
              <a:buChar char="•"/>
            </a:pPr>
            <a:r>
              <a:rPr lang="en-US" sz="1600" dirty="0">
                <a:latin typeface="+mn-lt"/>
              </a:rPr>
              <a:t>5.3.e - </a:t>
            </a:r>
            <a:r>
              <a:rPr lang="en-US" sz="1600" b="0" i="0" u="none" strike="noStrike" dirty="0">
                <a:solidFill>
                  <a:srgbClr val="000000"/>
                </a:solidFill>
                <a:effectLst/>
                <a:latin typeface="+mn-lt"/>
              </a:rPr>
              <a:t>Learning units include an overview introducing the module-level objectives and topics.</a:t>
            </a:r>
            <a:endParaRPr lang="en-US" sz="1600" dirty="0">
              <a:latin typeface="+mn-lt"/>
            </a:endParaRPr>
          </a:p>
          <a:p>
            <a:pPr marL="1085850" lvl="2" indent="-171450" algn="l">
              <a:buFont typeface="Arial" panose="020B0604020202020204" pitchFamily="34" charset="0"/>
              <a:buChar char="•"/>
            </a:pPr>
            <a:r>
              <a:rPr lang="en-US" sz="1600" dirty="0">
                <a:latin typeface="+mn-lt"/>
              </a:rPr>
              <a:t>5.3.f - </a:t>
            </a:r>
            <a:r>
              <a:rPr lang="en-US" sz="1600" b="0" i="0" u="none" strike="noStrike" dirty="0">
                <a:solidFill>
                  <a:srgbClr val="000000"/>
                </a:solidFill>
                <a:effectLst/>
                <a:latin typeface="+mn-lt"/>
              </a:rPr>
              <a:t>Learning units include a summary revisiting the module-level objectives and describing key unit takeaways.</a:t>
            </a:r>
          </a:p>
          <a:p>
            <a:pPr marL="1085850" lvl="2" indent="-171450" algn="l">
              <a:buFont typeface="Arial" panose="020B0604020202020204" pitchFamily="34" charset="0"/>
              <a:buChar char="•"/>
            </a:pPr>
            <a:r>
              <a:rPr lang="en-US" sz="1600" b="0" i="0" u="none" strike="noStrike" dirty="0">
                <a:solidFill>
                  <a:srgbClr val="000000"/>
                </a:solidFill>
                <a:effectLst/>
                <a:latin typeface="+mn-lt"/>
              </a:rPr>
              <a:t>I’d include all the Indicators related to reflecting on learning here also.</a:t>
            </a: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highlight>
                  <a:srgbClr val="FFFF00"/>
                </a:highlight>
                <a:latin typeface="+mn-lt"/>
              </a:rPr>
              <a:t>Focus on Progress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u="none" strike="noStrike" dirty="0">
                <a:solidFill>
                  <a:srgbClr val="000000"/>
                </a:solidFill>
                <a:effectLst/>
                <a:latin typeface="+mn-lt"/>
              </a:rPr>
              <a:t>3.3.d - Course includes opportunities for students to co-create their own demonstrations of learning. </a:t>
            </a:r>
          </a:p>
          <a:p>
            <a:pPr marL="1085850" lvl="2" indent="-171450" algn="l">
              <a:buFont typeface="Arial" panose="020B0604020202020204" pitchFamily="34" charset="0"/>
              <a:buChar char="•"/>
            </a:pPr>
            <a:r>
              <a:rPr lang="en-US" sz="1600" dirty="0">
                <a:latin typeface="+mn-lt"/>
              </a:rPr>
              <a:t>3.4.d - </a:t>
            </a:r>
            <a:r>
              <a:rPr lang="en-US" sz="1600" b="0" i="0" u="none" strike="noStrike" dirty="0">
                <a:solidFill>
                  <a:srgbClr val="000000"/>
                </a:solidFill>
                <a:effectLst/>
                <a:latin typeface="+mn-lt"/>
              </a:rPr>
              <a:t>Course includes opportunities for students to self-assess their learning.</a:t>
            </a:r>
          </a:p>
          <a:p>
            <a:pPr marL="1085850" lvl="2" indent="-171450" algn="l">
              <a:buFont typeface="Arial" panose="020B0604020202020204" pitchFamily="34" charset="0"/>
              <a:buChar char="•"/>
            </a:pPr>
            <a:r>
              <a:rPr lang="en-US" sz="1600" dirty="0">
                <a:latin typeface="+mn-lt"/>
              </a:rPr>
              <a:t>3.4.g - </a:t>
            </a:r>
            <a:r>
              <a:rPr lang="en-US" sz="1600" b="0" i="0" u="none" strike="noStrike" dirty="0">
                <a:solidFill>
                  <a:srgbClr val="000000"/>
                </a:solidFill>
                <a:effectLst/>
                <a:latin typeface="+mn-lt"/>
              </a:rPr>
              <a:t>Course grading structure uses an alternative grading strategy – ungrading, specifications-based grading, contract-based grading, labor-based grading, competency or mastery-based grading</a:t>
            </a: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16</a:t>
            </a:fld>
            <a:endParaRPr lang="en-US" dirty="0"/>
          </a:p>
        </p:txBody>
      </p:sp>
    </p:spTree>
    <p:extLst>
      <p:ext uri="{BB962C8B-B14F-4D97-AF65-F5344CB8AC3E}">
        <p14:creationId xmlns:p14="http://schemas.microsoft.com/office/powerpoint/2010/main" val="1606265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Belonging </a:t>
            </a:r>
            <a:r>
              <a:rPr lang="en-US" sz="1600" dirty="0">
                <a:latin typeface="+mn-lt"/>
              </a:rPr>
              <a:t>- welcoming and acceptance of a learner's authentic self and encouraging their connection to the learning community</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V4 incorporates intentional design elements that foster a sense of belonging through valuing differences, building relationships, identifying bias, representative and relevant content, and sharing guidance for using available well-being resources.</a:t>
            </a:r>
          </a:p>
          <a:p>
            <a:pPr marL="171450" indent="-171450">
              <a:spcAft>
                <a:spcPts val="600"/>
              </a:spcAft>
              <a:buFont typeface="Arial" panose="020B0604020202020204" pitchFamily="34" charset="0"/>
              <a:buChar char="•"/>
            </a:pPr>
            <a:endParaRPr lang="en-US" sz="1600" dirty="0">
              <a:latin typeface="+mn-lt"/>
            </a:endParaRP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Valuing Differences</a:t>
            </a:r>
          </a:p>
          <a:p>
            <a:pPr marL="1085850" lvl="2" indent="-171450" algn="l">
              <a:buFont typeface="Arial" panose="020B0604020202020204" pitchFamily="34" charset="0"/>
              <a:buChar char="•"/>
            </a:pPr>
            <a:r>
              <a:rPr lang="en-US" sz="1600" dirty="0">
                <a:latin typeface="+mn-lt"/>
              </a:rPr>
              <a:t>1.1.a - </a:t>
            </a:r>
            <a:r>
              <a:rPr lang="en-US" sz="1600" b="0" i="0" u="none" strike="noStrike" dirty="0">
                <a:solidFill>
                  <a:srgbClr val="000000"/>
                </a:solidFill>
                <a:effectLst/>
                <a:latin typeface="+mn-lt"/>
              </a:rPr>
              <a:t>Course includes a personalized statement by the instructor describing their commitment to creating an equitable, diverse, and inclusive learning space.</a:t>
            </a:r>
            <a:endParaRPr lang="en-US" sz="1600" dirty="0">
              <a:latin typeface="+mn-lt"/>
            </a:endParaRPr>
          </a:p>
          <a:p>
            <a:pPr marL="1085850" lvl="2" indent="-171450" algn="l">
              <a:buFont typeface="Arial" panose="020B0604020202020204" pitchFamily="34" charset="0"/>
              <a:buChar char="•"/>
            </a:pPr>
            <a:r>
              <a:rPr lang="en-US" sz="1600" dirty="0">
                <a:latin typeface="+mn-lt"/>
              </a:rPr>
              <a:t>1.1.e - </a:t>
            </a:r>
            <a:r>
              <a:rPr lang="en-US" sz="1600" b="0" i="0" u="none" strike="noStrike" dirty="0">
                <a:solidFill>
                  <a:srgbClr val="000000"/>
                </a:solidFill>
                <a:effectLst/>
                <a:latin typeface="+mn-lt"/>
              </a:rPr>
              <a:t>Course materials and interactions consistently value diverse student experiences and perspectives. </a:t>
            </a:r>
            <a:endParaRPr lang="en-US" sz="1600" dirty="0">
              <a:latin typeface="+mn-lt"/>
            </a:endParaRPr>
          </a:p>
          <a:p>
            <a:pPr marL="1085850" lvl="2" indent="-171450" algn="l">
              <a:buFont typeface="Arial" panose="020B0604020202020204" pitchFamily="34" charset="0"/>
              <a:buChar char="•"/>
            </a:pPr>
            <a:r>
              <a:rPr lang="en-US" sz="1600" dirty="0">
                <a:latin typeface="+mn-lt"/>
              </a:rPr>
              <a:t>1.2.a - </a:t>
            </a:r>
            <a:r>
              <a:rPr lang="en-US" sz="1600" b="0" i="0" u="none" strike="noStrike" dirty="0">
                <a:solidFill>
                  <a:srgbClr val="000000"/>
                </a:solidFill>
                <a:effectLst/>
                <a:latin typeface="+mn-lt"/>
              </a:rPr>
              <a:t>Course materials include positive representations reflecting multiple identities, communities, and perspectives. </a:t>
            </a:r>
            <a:endParaRPr lang="en-US" sz="1600" dirty="0">
              <a:latin typeface="+mn-lt"/>
            </a:endParaRPr>
          </a:p>
          <a:p>
            <a:pPr marL="1085850" lvl="2" indent="-171450" algn="l">
              <a:buFont typeface="Arial" panose="020B0604020202020204" pitchFamily="34" charset="0"/>
              <a:buChar char="•"/>
            </a:pPr>
            <a:r>
              <a:rPr lang="en-US" sz="1600" dirty="0">
                <a:latin typeface="+mn-lt"/>
              </a:rPr>
              <a:t>1.3.g - </a:t>
            </a:r>
            <a:r>
              <a:rPr lang="en-US" sz="1600" b="0" i="0" u="none" strike="noStrike" dirty="0">
                <a:solidFill>
                  <a:srgbClr val="000000"/>
                </a:solidFill>
                <a:effectLst/>
                <a:latin typeface="+mn-lt"/>
              </a:rPr>
              <a:t>Course includes opportunities for students to share their prior knowledge, lived experiences, and cultural wealth.</a:t>
            </a:r>
            <a:endParaRPr lang="en-US" sz="1600" dirty="0">
              <a:latin typeface="+mn-lt"/>
            </a:endParaRP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Building Relationships</a:t>
            </a:r>
          </a:p>
          <a:p>
            <a:pPr marL="1085850" lvl="2" indent="-171450">
              <a:spcAft>
                <a:spcPts val="600"/>
              </a:spcAft>
              <a:buFont typeface="Arial" panose="020B0604020202020204" pitchFamily="34" charset="0"/>
              <a:buChar char="•"/>
            </a:pPr>
            <a:r>
              <a:rPr lang="en-US" sz="1600" dirty="0">
                <a:latin typeface="+mn-lt"/>
              </a:rPr>
              <a:t>1.1.a - Course includes a personalized statement by the instructor describing their commitment to creating an equitable, diverse, and inclusive learning space.</a:t>
            </a:r>
          </a:p>
          <a:p>
            <a:pPr marL="1085850" lvl="2" indent="-171450">
              <a:spcAft>
                <a:spcPts val="600"/>
              </a:spcAft>
              <a:buFont typeface="Arial" panose="020B0604020202020204" pitchFamily="34" charset="0"/>
              <a:buChar char="•"/>
            </a:pPr>
            <a:r>
              <a:rPr lang="en-US" sz="1600" dirty="0">
                <a:latin typeface="+mn-lt"/>
              </a:rPr>
              <a:t>1.2.g - </a:t>
            </a:r>
            <a:r>
              <a:rPr lang="en-US" sz="1600" b="0" i="0" u="none" strike="noStrike" dirty="0">
                <a:solidFill>
                  <a:srgbClr val="000000"/>
                </a:solidFill>
                <a:effectLst/>
                <a:latin typeface="+mn-lt"/>
              </a:rPr>
              <a:t>Course includes a personalized statement by the instructor that honors land and labor contributions and describes the instructor’s commitment to centering black, indigenous, and people of color (BIPOC) within the learning space.</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1.3.b - Course includes community-building opportunities that encourage students to build caring and positive relationships with the instructor and their peers.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1.3.h - Course includes an invitation for students to share their learning needs and goals privately with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1.3.i - Course includes opportunities for collaborative learning. </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5.1.a - Course includes a welcoming and clearly stated syllabus that is easy to locate, view, and download.</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5.1.b - Course includes a welcoming and personalized introduction by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5.1.f - Course includes an opportunity for students to introduce themselves.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5.1.h - Course includes an invitation for students to connect 1:1 with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5.1.i - Course materials include a pre-course email with a brief welcome video from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5.1.k - Course includes an orientation video that welcomes students to the course and clearly describes course organization and navigation.</a:t>
            </a: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Welcoming Language</a:t>
            </a:r>
          </a:p>
          <a:p>
            <a:pPr marL="1085850" lvl="2" indent="-171450">
              <a:spcAft>
                <a:spcPts val="600"/>
              </a:spcAft>
              <a:buFont typeface="Arial" panose="020B0604020202020204" pitchFamily="34" charset="0"/>
              <a:buChar char="•"/>
            </a:pPr>
            <a:r>
              <a:rPr lang="en-US" sz="1600" dirty="0">
                <a:latin typeface="+mn-lt"/>
              </a:rPr>
              <a:t>1.1.b - Course materials use welcoming, easy to understand, and student-friendly language that invites students into a caring and collaborative learning partnership with the instructor. </a:t>
            </a: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Identifying Bias</a:t>
            </a:r>
          </a:p>
          <a:p>
            <a:pPr marL="1085850" lvl="2" indent="-171450">
              <a:spcAft>
                <a:spcPts val="600"/>
              </a:spcAft>
              <a:buFont typeface="Arial" panose="020B0604020202020204" pitchFamily="34" charset="0"/>
              <a:buChar char="•"/>
            </a:pPr>
            <a:r>
              <a:rPr lang="en-US" sz="1600" dirty="0">
                <a:latin typeface="+mn-lt"/>
              </a:rPr>
              <a:t>1.2.b - Course materials identify areas of human bias within the course.</a:t>
            </a:r>
          </a:p>
          <a:p>
            <a:pPr marL="1085850" lvl="2" indent="-171450">
              <a:spcAft>
                <a:spcPts val="600"/>
              </a:spcAft>
              <a:buFont typeface="Arial" panose="020B0604020202020204" pitchFamily="34" charset="0"/>
              <a:buChar char="•"/>
            </a:pPr>
            <a:r>
              <a:rPr lang="en-US" sz="1600" dirty="0">
                <a:latin typeface="+mn-lt"/>
              </a:rPr>
              <a:t>1.2.c - Course materials acknowledge lack of representation and/or stereotypes within the discipline.</a:t>
            </a:r>
          </a:p>
          <a:p>
            <a:pPr marL="1085850" lvl="2" indent="-171450">
              <a:spcAft>
                <a:spcPts val="600"/>
              </a:spcAft>
              <a:buFont typeface="Arial" panose="020B0604020202020204" pitchFamily="34" charset="0"/>
              <a:buChar char="•"/>
            </a:pPr>
            <a:r>
              <a:rPr lang="en-US" sz="1600" dirty="0">
                <a:latin typeface="+mn-lt"/>
              </a:rPr>
              <a:t>1.2.e - Course materials and activities engage students in exploring human bias.</a:t>
            </a:r>
          </a:p>
          <a:p>
            <a:pPr marL="1085850" lvl="2" indent="-171450">
              <a:spcAft>
                <a:spcPts val="600"/>
              </a:spcAft>
              <a:buFont typeface="Arial" panose="020B0604020202020204" pitchFamily="34" charset="0"/>
              <a:buChar char="•"/>
            </a:pPr>
            <a:r>
              <a:rPr lang="en-US" sz="1600" dirty="0">
                <a:latin typeface="+mn-lt"/>
              </a:rPr>
              <a:t>1.2.f - Course materials and activities engage students in exploring lack of representation and stereotypes within the discipline.</a:t>
            </a: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Representative Images &amp; Content</a:t>
            </a:r>
          </a:p>
          <a:p>
            <a:pPr marL="1085850" lvl="2" indent="-171450">
              <a:spcAft>
                <a:spcPts val="600"/>
              </a:spcAft>
              <a:buFont typeface="Arial" panose="020B0604020202020204" pitchFamily="34" charset="0"/>
              <a:buChar char="•"/>
            </a:pPr>
            <a:r>
              <a:rPr lang="en-US" sz="1600" dirty="0">
                <a:latin typeface="+mn-lt"/>
              </a:rPr>
              <a:t>1.2.a - Course materials include positive representations reflecting multiple identities, communities, and perspectives. </a:t>
            </a:r>
          </a:p>
          <a:p>
            <a:pPr marL="1085850" lvl="2" indent="-171450">
              <a:spcAft>
                <a:spcPts val="600"/>
              </a:spcAft>
              <a:buFont typeface="Arial" panose="020B0604020202020204" pitchFamily="34" charset="0"/>
              <a:buChar char="•"/>
            </a:pPr>
            <a:r>
              <a:rPr lang="en-US" sz="1600" dirty="0">
                <a:latin typeface="+mn-lt"/>
              </a:rPr>
              <a:t>1.2.d - </a:t>
            </a:r>
            <a:r>
              <a:rPr lang="en-US" sz="1600" b="0" i="0" u="none" strike="noStrike" dirty="0">
                <a:solidFill>
                  <a:srgbClr val="000000"/>
                </a:solidFill>
                <a:effectLst/>
                <a:latin typeface="+mn-lt"/>
              </a:rPr>
              <a:t>Course includes an opportunity for students to co-create or co-curate course materials.</a:t>
            </a:r>
            <a:endParaRPr lang="en-US" sz="1600" dirty="0">
              <a:latin typeface="+mn-lt"/>
            </a:endParaRP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Support &amp; Well-being Resources</a:t>
            </a:r>
          </a:p>
          <a:p>
            <a:pPr marL="1085850" lvl="2" indent="-171450">
              <a:spcAft>
                <a:spcPts val="600"/>
              </a:spcAft>
              <a:buFont typeface="Arial" panose="020B0604020202020204" pitchFamily="34" charset="0"/>
              <a:buChar char="•"/>
            </a:pPr>
            <a:r>
              <a:rPr lang="en-US" sz="1600" dirty="0">
                <a:latin typeface="+mn-lt"/>
              </a:rPr>
              <a:t>1.1.c - Course includes resources to connect students to a variety of student support and well-being services and guidance for how to access and use the resources.</a:t>
            </a:r>
          </a:p>
        </p:txBody>
      </p:sp>
      <p:sp>
        <p:nvSpPr>
          <p:cNvPr id="4" name="Slide Number Placeholder 3"/>
          <p:cNvSpPr>
            <a:spLocks noGrp="1"/>
          </p:cNvSpPr>
          <p:nvPr>
            <p:ph type="sldNum" sz="quarter" idx="5"/>
          </p:nvPr>
        </p:nvSpPr>
        <p:spPr/>
        <p:txBody>
          <a:bodyPr/>
          <a:lstStyle/>
          <a:p>
            <a:fld id="{B362531B-B1D4-4ED0-ACC6-28C15B169F90}" type="slidenum">
              <a:rPr lang="en-US" smtClean="0"/>
              <a:t>17</a:t>
            </a:fld>
            <a:endParaRPr lang="en-US" dirty="0"/>
          </a:p>
        </p:txBody>
      </p:sp>
    </p:spTree>
    <p:extLst>
      <p:ext uri="{BB962C8B-B14F-4D97-AF65-F5344CB8AC3E}">
        <p14:creationId xmlns:p14="http://schemas.microsoft.com/office/powerpoint/2010/main" val="45802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Agency – opportunities for learners to make meaningful choices about their learning</a:t>
            </a:r>
          </a:p>
          <a:p>
            <a:pPr marL="171450" indent="-171450">
              <a:spcAft>
                <a:spcPts val="600"/>
              </a:spcAft>
              <a:buFont typeface="Arial" panose="020B0604020202020204" pitchFamily="34" charset="0"/>
              <a:buChar char="•"/>
            </a:pPr>
            <a:endParaRPr lang="en-US" sz="1600" dirty="0">
              <a:latin typeface="+mn-lt"/>
            </a:endParaRPr>
          </a:p>
          <a:p>
            <a:pPr marL="0" indent="0">
              <a:spcAft>
                <a:spcPts val="600"/>
              </a:spcAft>
              <a:buFont typeface="Arial" panose="020B0604020202020204" pitchFamily="34" charset="0"/>
              <a:buNone/>
            </a:pPr>
            <a:r>
              <a:rPr lang="en-US" sz="1600" b="1" dirty="0">
                <a:latin typeface="+mn-lt"/>
              </a:rPr>
              <a:t>V4 begins disrupts the traditional instructor/student power dynamic by inviting co-creation of the learning environment, partnership, and feedback from students.</a:t>
            </a:r>
          </a:p>
          <a:p>
            <a:pPr marL="0" indent="0">
              <a:spcAft>
                <a:spcPts val="600"/>
              </a:spcAft>
              <a:buFont typeface="Arial" panose="020B0604020202020204" pitchFamily="34" charset="0"/>
              <a:buNone/>
            </a:pPr>
            <a:endParaRPr lang="en-US" sz="1600" b="1" dirty="0">
              <a:latin typeface="+mn-lt"/>
            </a:endParaRPr>
          </a:p>
          <a:p>
            <a:pPr marL="628650" lvl="1" indent="-171450">
              <a:spcAft>
                <a:spcPts val="600"/>
              </a:spcAft>
              <a:buFont typeface="Arial" panose="020B0604020202020204" pitchFamily="34" charset="0"/>
              <a:buChar char="•"/>
            </a:pPr>
            <a:r>
              <a:rPr lang="en-US" sz="1600" dirty="0">
                <a:latin typeface="+mn-lt"/>
              </a:rPr>
              <a:t>Collaboration &amp; Partnership = 2</a:t>
            </a:r>
          </a:p>
          <a:p>
            <a:pPr marL="1085850" lvl="2" indent="-171450">
              <a:spcAft>
                <a:spcPts val="600"/>
              </a:spcAft>
              <a:buFont typeface="Arial" panose="020B0604020202020204" pitchFamily="34" charset="0"/>
              <a:buChar char="•"/>
            </a:pPr>
            <a:r>
              <a:rPr lang="en-US" sz="1600" dirty="0">
                <a:latin typeface="+mn-lt"/>
              </a:rPr>
              <a:t>1.1.b - Course materials use welcoming, easy to understand, and student-friendly language that invites students into a caring and collaborative learning partnership with the instructor.</a:t>
            </a:r>
          </a:p>
          <a:p>
            <a:pPr marL="1085850" lvl="2" indent="-171450">
              <a:spcAft>
                <a:spcPts val="600"/>
              </a:spcAft>
              <a:buFont typeface="Arial" panose="020B0604020202020204" pitchFamily="34" charset="0"/>
              <a:buChar char="•"/>
            </a:pPr>
            <a:r>
              <a:rPr lang="en-US" sz="1600" dirty="0">
                <a:latin typeface="+mn-lt"/>
              </a:rPr>
              <a:t>1.1.g - </a:t>
            </a:r>
            <a:r>
              <a:rPr lang="en-US" sz="1600" b="0" i="0" u="none" strike="noStrike" dirty="0">
                <a:solidFill>
                  <a:srgbClr val="000000"/>
                </a:solidFill>
                <a:effectLst/>
                <a:latin typeface="+mn-lt"/>
              </a:rPr>
              <a:t>Course includes a statement of partnership in learning clearly describing what the instructor and students can expect from one another and an invitation for students to contribute to or co-create shared expectations.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1.3.b - Course includes community-building opportunities that encourage students to build caring and positive relationships with the instructor and their peers.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1.3.i - Course includes opportunities for collaborative learning.</a:t>
            </a:r>
            <a:endParaRPr lang="en-US" sz="1600" dirty="0">
              <a:latin typeface="+mn-lt"/>
            </a:endParaRP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Co-creation &amp; Sharing Power = 8</a:t>
            </a:r>
          </a:p>
          <a:p>
            <a:pPr marL="1085850" lvl="2" indent="-171450">
              <a:spcAft>
                <a:spcPts val="600"/>
              </a:spcAft>
              <a:buFont typeface="Arial" panose="020B0604020202020204" pitchFamily="34" charset="0"/>
              <a:buChar char="•"/>
            </a:pPr>
            <a:r>
              <a:rPr lang="en-US" sz="1600" dirty="0">
                <a:latin typeface="+mn-lt"/>
              </a:rPr>
              <a:t>1.1.d - Course includes a statement clearly describing the instructor's expectations for community interactions and an invitation for students to contribute to or co-create community guidelines.</a:t>
            </a:r>
          </a:p>
          <a:p>
            <a:pPr marL="1085850" lvl="2" indent="-171450">
              <a:spcAft>
                <a:spcPts val="600"/>
              </a:spcAft>
              <a:buFont typeface="Arial" panose="020B0604020202020204" pitchFamily="34" charset="0"/>
              <a:buChar char="•"/>
            </a:pPr>
            <a:r>
              <a:rPr lang="en-US" sz="1600" dirty="0">
                <a:latin typeface="+mn-lt"/>
              </a:rPr>
              <a:t>1.1.g - </a:t>
            </a:r>
            <a:r>
              <a:rPr lang="en-US" sz="1600" b="0" i="0" u="none" strike="noStrike" dirty="0">
                <a:solidFill>
                  <a:srgbClr val="000000"/>
                </a:solidFill>
                <a:effectLst/>
                <a:latin typeface="+mn-lt"/>
              </a:rPr>
              <a:t>Course includes a statement of partnership in learning clearly describing what the instructor and students can expect from one another and an invitation for students to contribute to or co-create shared expectations.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1.2.d - Course includes an opportunity for students to co-create or co-curate course materials. </a:t>
            </a:r>
          </a:p>
          <a:p>
            <a:pPr marL="1085850" lvl="2"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Transparency</a:t>
            </a:r>
          </a:p>
          <a:p>
            <a:pPr marL="1085850" lvl="2" indent="-171450">
              <a:spcAft>
                <a:spcPts val="600"/>
              </a:spcAft>
              <a:buFont typeface="Arial" panose="020B0604020202020204" pitchFamily="34" charset="0"/>
              <a:buChar char="•"/>
            </a:pPr>
            <a:r>
              <a:rPr lang="en-US" sz="1600" dirty="0">
                <a:latin typeface="+mn-lt"/>
              </a:rPr>
              <a:t>3.2.a – 3.2.e - TILT</a:t>
            </a:r>
          </a:p>
          <a:p>
            <a:pPr marL="1085850" lvl="2" indent="-171450">
              <a:spcAft>
                <a:spcPts val="600"/>
              </a:spcAft>
              <a:buFont typeface="Arial" panose="020B0604020202020204" pitchFamily="34" charset="0"/>
              <a:buChar char="•"/>
            </a:pPr>
            <a:r>
              <a:rPr lang="en-US" sz="1600" dirty="0">
                <a:latin typeface="+mn-lt"/>
              </a:rPr>
              <a:t>4.3.b - </a:t>
            </a:r>
            <a:r>
              <a:rPr lang="en-US" sz="1600" b="0" i="0" u="none" strike="noStrike" dirty="0">
                <a:solidFill>
                  <a:srgbClr val="000000"/>
                </a:solidFill>
                <a:effectLst/>
                <a:latin typeface="+mn-lt"/>
              </a:rPr>
              <a:t>Course includes a clear explanation describing the relationship between course technologies, course materials, learning activities, assessments, module-level objectives, and course-level outcomes.</a:t>
            </a:r>
          </a:p>
          <a:p>
            <a:pPr marL="1085850" lvl="2" indent="-171450">
              <a:spcAft>
                <a:spcPts val="600"/>
              </a:spcAft>
              <a:buFont typeface="Arial" panose="020B0604020202020204" pitchFamily="34" charset="0"/>
              <a:buChar char="•"/>
            </a:pPr>
            <a:r>
              <a:rPr lang="en-US" sz="1600" b="0" i="0" u="none" strike="noStrike" dirty="0" err="1">
                <a:solidFill>
                  <a:srgbClr val="000000"/>
                </a:solidFill>
                <a:effectLst/>
                <a:latin typeface="+mn-lt"/>
              </a:rPr>
              <a:t>5.1.a</a:t>
            </a:r>
            <a:r>
              <a:rPr lang="en-US" sz="1600" b="0" i="0" u="none" strike="noStrike" dirty="0">
                <a:solidFill>
                  <a:srgbClr val="000000"/>
                </a:solidFill>
                <a:effectLst/>
                <a:latin typeface="+mn-lt"/>
              </a:rPr>
              <a:t> - Course includes a welcoming and clearly stated syllabus that is easy to locate, view, and download.</a:t>
            </a:r>
          </a:p>
          <a:p>
            <a:pPr marL="1543050" lvl="3" indent="-171450">
              <a:spcAft>
                <a:spcPts val="600"/>
              </a:spcAft>
              <a:buFont typeface="Arial" panose="020B0604020202020204" pitchFamily="34" charset="0"/>
              <a:buChar char="•"/>
            </a:pPr>
            <a:r>
              <a:rPr lang="en-US" sz="1600" b="0" i="0" u="none" strike="noStrike" dirty="0">
                <a:solidFill>
                  <a:srgbClr val="000000"/>
                </a:solidFill>
                <a:effectLst/>
                <a:latin typeface="+mn-lt"/>
              </a:rPr>
              <a:t>We’ll chat more about the syllabus as a guide to learning in a bit.</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err="1">
                <a:solidFill>
                  <a:srgbClr val="000000"/>
                </a:solidFill>
                <a:effectLst/>
                <a:latin typeface="+mn-lt"/>
              </a:rPr>
              <a:t>5.1.e</a:t>
            </a:r>
            <a:r>
              <a:rPr lang="en-US" sz="1600" b="0" i="0" u="none" strike="noStrike" dirty="0">
                <a:solidFill>
                  <a:srgbClr val="000000"/>
                </a:solidFill>
                <a:effectLst/>
                <a:latin typeface="+mn-lt"/>
              </a:rPr>
              <a:t> - Course includes a general schedule illustrating the typical weekly flow of the course. </a:t>
            </a:r>
          </a:p>
          <a:p>
            <a:pPr marL="628650" lvl="1" indent="-171450">
              <a:spcAft>
                <a:spcPts val="600"/>
              </a:spcAft>
              <a:buFont typeface="Arial" panose="020B0604020202020204" pitchFamily="34" charset="0"/>
              <a:buChar char="•"/>
            </a:pPr>
            <a:endParaRPr lang="en-US" sz="1600" b="0" i="0" u="none" strike="noStrike" dirty="0">
              <a:solidFill>
                <a:srgbClr val="000000"/>
              </a:solidFill>
              <a:effectLst/>
              <a:latin typeface="+mn-lt"/>
            </a:endParaRPr>
          </a:p>
          <a:p>
            <a:pPr marL="628650" lvl="1" indent="-171450">
              <a:spcAft>
                <a:spcPts val="600"/>
              </a:spcAft>
              <a:buFont typeface="Arial" panose="020B0604020202020204" pitchFamily="34" charset="0"/>
              <a:buChar char="•"/>
            </a:pPr>
            <a:r>
              <a:rPr lang="en-US" sz="1600" dirty="0">
                <a:latin typeface="+mn-lt"/>
              </a:rPr>
              <a:t>Student Choice</a:t>
            </a:r>
          </a:p>
          <a:p>
            <a:pPr marL="1085850" lvl="2" indent="-171450">
              <a:spcAft>
                <a:spcPts val="600"/>
              </a:spcAft>
              <a:buFont typeface="Arial" panose="020B0604020202020204" pitchFamily="34" charset="0"/>
              <a:buChar char="•"/>
            </a:pPr>
            <a:r>
              <a:rPr lang="en-US" sz="1600" dirty="0">
                <a:latin typeface="+mn-lt"/>
              </a:rPr>
              <a:t>1.3.c - </a:t>
            </a:r>
            <a:r>
              <a:rPr lang="en-US" sz="1600" b="0" i="0" u="none" strike="noStrike" dirty="0">
                <a:solidFill>
                  <a:srgbClr val="000000"/>
                </a:solidFill>
                <a:effectLst/>
                <a:latin typeface="+mn-lt"/>
              </a:rPr>
              <a:t>Course includes a variety of communication formats and offers students choices for how to engage with the instructor and their peers.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3.3.c - Assessments offer students topic and format choices.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3.3.d - Course includes opportunities for students to co-create their own demonstrations of learning. </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There is some crossover between these categories, so I’d include all of the co-creation indicators here too.</a:t>
            </a:r>
            <a:endParaRPr lang="en-US" sz="1600" dirty="0">
              <a:latin typeface="+mn-lt"/>
            </a:endParaRPr>
          </a:p>
          <a:p>
            <a:pPr marL="1085850" lvl="2"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Feedback = 10</a:t>
            </a:r>
          </a:p>
          <a:p>
            <a:pPr marL="1085850" lvl="2" indent="-171450">
              <a:spcAft>
                <a:spcPts val="600"/>
              </a:spcAft>
              <a:buFont typeface="Arial" panose="020B0604020202020204" pitchFamily="34" charset="0"/>
              <a:buChar char="•"/>
            </a:pPr>
            <a:r>
              <a:rPr lang="en-US" sz="1600" dirty="0">
                <a:latin typeface="+mn-lt"/>
              </a:rPr>
              <a:t>1.2.h - </a:t>
            </a:r>
            <a:r>
              <a:rPr lang="en-US" sz="1600" b="0" i="0" u="none" strike="noStrike" dirty="0">
                <a:solidFill>
                  <a:srgbClr val="000000"/>
                </a:solidFill>
                <a:effectLst/>
                <a:latin typeface="+mn-lt"/>
              </a:rPr>
              <a:t>Course includes an invitation for students to offer feedback on the quality and relevance of course materials.</a:t>
            </a:r>
            <a:endParaRPr lang="en-US" sz="1600" dirty="0">
              <a:latin typeface="+mn-lt"/>
            </a:endParaRPr>
          </a:p>
          <a:p>
            <a:pPr marL="1085850" lvl="2" indent="-171450">
              <a:spcAft>
                <a:spcPts val="600"/>
              </a:spcAft>
              <a:buFont typeface="Arial" panose="020B0604020202020204" pitchFamily="34" charset="0"/>
              <a:buChar char="•"/>
            </a:pPr>
            <a:r>
              <a:rPr lang="en-US" sz="1600" dirty="0">
                <a:latin typeface="+mn-lt"/>
              </a:rPr>
              <a:t>1</a:t>
            </a:r>
            <a:r>
              <a:rPr lang="en-US" sz="1600" b="0" i="0" u="none" strike="noStrike" dirty="0">
                <a:solidFill>
                  <a:srgbClr val="000000"/>
                </a:solidFill>
                <a:effectLst/>
                <a:latin typeface="+mn-lt"/>
              </a:rPr>
              <a:t>.3.j - Course includes an invitation for students to offer feedback on the overall design of the course.</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2.1.f - Course includes an invitation for students to offer feedback on course-level outcomes.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2.2.g </a:t>
            </a:r>
            <a:r>
              <a:rPr lang="en-US" sz="1600" b="0" i="0" u="none" strike="noStrike" dirty="0">
                <a:solidFill>
                  <a:srgbClr val="000000"/>
                </a:solidFill>
                <a:effectLst/>
                <a:latin typeface="+mn-lt"/>
              </a:rPr>
              <a:t>- Course includes an invitation for students to offer feedback on module-level objectives.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3.2.i </a:t>
            </a:r>
            <a:r>
              <a:rPr lang="en-US" sz="1600" b="0" i="0" u="none" strike="noStrike" dirty="0">
                <a:solidFill>
                  <a:srgbClr val="000000"/>
                </a:solidFill>
                <a:effectLst/>
                <a:latin typeface="+mn-lt"/>
              </a:rPr>
              <a:t>- Course includes an invitation for students to offer feedback on assessment design.</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3.4.h </a:t>
            </a:r>
            <a:r>
              <a:rPr lang="en-US" sz="1600" b="0" i="0" u="none" strike="noStrike" dirty="0">
                <a:solidFill>
                  <a:srgbClr val="000000"/>
                </a:solidFill>
                <a:effectLst/>
                <a:latin typeface="+mn-lt"/>
              </a:rPr>
              <a:t>- Course includes an invitation for students to offer feedback on the course grading structure.</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4.2.f </a:t>
            </a:r>
            <a:r>
              <a:rPr lang="en-US" sz="1600" b="0" i="0" u="none" strike="noStrike" dirty="0">
                <a:solidFill>
                  <a:srgbClr val="000000"/>
                </a:solidFill>
                <a:effectLst/>
                <a:latin typeface="+mn-lt"/>
              </a:rPr>
              <a:t>- Course includes an invitation for students to offer feedback on the currency and format of course materials.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4.4.f </a:t>
            </a:r>
            <a:r>
              <a:rPr lang="en-US" sz="1600" b="0" i="0" u="none" strike="noStrike" dirty="0">
                <a:solidFill>
                  <a:srgbClr val="000000"/>
                </a:solidFill>
                <a:effectLst/>
                <a:latin typeface="+mn-lt"/>
              </a:rPr>
              <a:t>- Course includes an invitation for students to offer feedback on the cost and use of course materials and course technologies.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4.6.h </a:t>
            </a:r>
            <a:r>
              <a:rPr lang="en-US" sz="1600" b="0" i="0" u="none" strike="noStrike" dirty="0">
                <a:solidFill>
                  <a:srgbClr val="000000"/>
                </a:solidFill>
                <a:effectLst/>
                <a:latin typeface="+mn-lt"/>
              </a:rPr>
              <a:t>- Course includes an invitation for students to offer feedback on the quality, accessibility, and usability of course technologies.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5.2.e - Course includes an invitation for students to offer feedback on the ease of course navigation.</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Again, there is crossover between these categories, so I’d also include all of feedback indicators in co-creation &amp; power sharing.</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600" b="0" i="0" u="none" strike="noStrike"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dirty="0">
                <a:latin typeface="+mn-lt"/>
              </a:rPr>
              <a:t>Before we look at some specific changes between </a:t>
            </a:r>
            <a:r>
              <a:rPr lang="en-US" sz="1600" b="1" dirty="0" err="1">
                <a:latin typeface="+mn-lt"/>
              </a:rPr>
              <a:t>V3</a:t>
            </a:r>
            <a:r>
              <a:rPr lang="en-US" sz="1600" b="1" dirty="0">
                <a:latin typeface="+mn-lt"/>
              </a:rPr>
              <a:t> &amp; </a:t>
            </a:r>
            <a:r>
              <a:rPr lang="en-US" sz="1600" b="1" dirty="0" err="1">
                <a:latin typeface="+mn-lt"/>
              </a:rPr>
              <a:t>V4</a:t>
            </a:r>
            <a:r>
              <a:rPr lang="en-US" sz="1600" b="1" dirty="0">
                <a:latin typeface="+mn-lt"/>
              </a:rPr>
              <a:t>, let’s pause here to share some thoughts and answer questions.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18</a:t>
            </a:fld>
            <a:endParaRPr lang="en-US" dirty="0"/>
          </a:p>
        </p:txBody>
      </p:sp>
    </p:spTree>
    <p:extLst>
      <p:ext uri="{BB962C8B-B14F-4D97-AF65-F5344CB8AC3E}">
        <p14:creationId xmlns:p14="http://schemas.microsoft.com/office/powerpoint/2010/main" val="149357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dirty="0">
                <a:solidFill>
                  <a:schemeClr val="tx1"/>
                </a:solidFill>
                <a:effectLst/>
                <a:latin typeface="+mn-lt"/>
              </a:rPr>
              <a:t>Bensimon, E. M. (n.d.). </a:t>
            </a:r>
            <a:r>
              <a:rPr lang="en-US" sz="1600" b="0" i="1" dirty="0">
                <a:solidFill>
                  <a:schemeClr val="tx1"/>
                </a:solidFill>
                <a:effectLst/>
                <a:latin typeface="+mn-lt"/>
              </a:rPr>
              <a:t>Online Syllabus Review Too</a:t>
            </a:r>
            <a:r>
              <a:rPr lang="en-US" sz="1600" b="0" i="0" dirty="0">
                <a:solidFill>
                  <a:schemeClr val="tx1"/>
                </a:solidFill>
                <a:effectLst/>
                <a:latin typeface="+mn-lt"/>
              </a:rPr>
              <a:t>l. Center for Urban Education. Retrieved August 2, 2021, from </a:t>
            </a:r>
            <a:r>
              <a:rPr lang="en-US" sz="1600" b="1" i="0" u="sng" dirty="0">
                <a:solidFill>
                  <a:schemeClr val="tx1"/>
                </a:solidFill>
                <a:effectLst/>
                <a:latin typeface="+mn-lt"/>
                <a:hlinkClick r:id="rId3">
                  <a:extLst>
                    <a:ext uri="{A12FA001-AC4F-418D-AE19-62706E023703}">
                      <ahyp:hlinkClr xmlns:ahyp="http://schemas.microsoft.com/office/drawing/2018/hyperlinkcolor" val="tx"/>
                    </a:ext>
                  </a:extLst>
                </a:hlinkClick>
              </a:rPr>
              <a:t>http://cue-equitytools.usc.edu/signup</a:t>
            </a:r>
            <a:endParaRPr lang="en-US" sz="1600" b="1" i="0" u="sng" dirty="0">
              <a:solidFill>
                <a:schemeClr val="tx1"/>
              </a:solidFill>
              <a:effectLst/>
              <a:latin typeface="+mn-lt"/>
            </a:endParaRPr>
          </a:p>
          <a:p>
            <a:pPr marL="171450" indent="-171450">
              <a:buFont typeface="Arial" panose="020B0604020202020204" pitchFamily="34" charset="0"/>
              <a:buChar char="•"/>
            </a:pPr>
            <a:endParaRPr lang="en-US" sz="1600" dirty="0">
              <a:latin typeface="+mn-lt"/>
            </a:endParaRPr>
          </a:p>
          <a:p>
            <a:pPr marL="0" indent="0">
              <a:buFont typeface="Arial" panose="020B0604020202020204" pitchFamily="34" charset="0"/>
              <a:buNone/>
            </a:pPr>
            <a:r>
              <a:rPr lang="en-US" sz="1600" b="1" dirty="0">
                <a:latin typeface="+mn-lt"/>
              </a:rPr>
              <a:t>Scenario: It’s the beginning of the quarter and you are looking over the syllabus for your first class.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How do you feel about the class culture, asking for help, and your instructor’s values after reading about their office hours?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What changes to this information would make you feel welcomed and invited into a relationship with your instructor?</a:t>
            </a:r>
          </a:p>
        </p:txBody>
      </p:sp>
      <p:sp>
        <p:nvSpPr>
          <p:cNvPr id="4" name="Slide Number Placeholder 3"/>
          <p:cNvSpPr>
            <a:spLocks noGrp="1"/>
          </p:cNvSpPr>
          <p:nvPr>
            <p:ph type="sldNum" sz="quarter" idx="5"/>
          </p:nvPr>
        </p:nvSpPr>
        <p:spPr/>
        <p:txBody>
          <a:bodyPr/>
          <a:lstStyle/>
          <a:p>
            <a:fld id="{B362531B-B1D4-4ED0-ACC6-28C15B169F90}" type="slidenum">
              <a:rPr lang="en-US" smtClean="0"/>
              <a:t>19</a:t>
            </a:fld>
            <a:endParaRPr lang="en-US" dirty="0"/>
          </a:p>
        </p:txBody>
      </p:sp>
    </p:spTree>
    <p:extLst>
      <p:ext uri="{BB962C8B-B14F-4D97-AF65-F5344CB8AC3E}">
        <p14:creationId xmlns:p14="http://schemas.microsoft.com/office/powerpoint/2010/main" val="97277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latin typeface="+mn-lt"/>
              </a:rPr>
              <a:t>About SBCTC Educational Technology &amp; Open Education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latin typeface="+mn-lt"/>
              </a:rPr>
              <a:t>https://www.sbctc.edu/colleges-staff/programs-services/educational-technology-open-education/</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Welcome everyone and thank you for joining me on this bright and sunny day for Inspire Learning with the WA Checklist (</a:t>
            </a:r>
            <a:r>
              <a:rPr lang="en-US" sz="1600" dirty="0" err="1">
                <a:latin typeface="+mn-lt"/>
              </a:rPr>
              <a:t>V4</a:t>
            </a:r>
            <a:r>
              <a:rPr lang="en-US" sz="1600" dirty="0">
                <a:latin typeface="+mn-lt"/>
              </a:rPr>
              <a:t>)!</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name is Alissa Sells and I am a Program Administrator in the office of Educational Technology &amp; Open Education at the WA State Board.</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main roles are instructional technology and instructional design support for systemwide projects, and faculty professional development for teaching online and teaching with technology.</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current work centers around developing the WA Course Design Checklist resources, teaching Canvas 101, and supporting Canvas Credentials (badging).</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contact info is near the end of the slide deck.</a:t>
            </a:r>
          </a:p>
          <a:p>
            <a:pPr marL="0" indent="0">
              <a:buFont typeface="Arial" panose="020B0604020202020204" pitchFamily="34" charset="0"/>
              <a:buNone/>
            </a:pPr>
            <a:endParaRPr lang="en-US" sz="1600" dirty="0">
              <a:latin typeface="+mn-lt"/>
            </a:endParaRPr>
          </a:p>
          <a:p>
            <a:pPr marL="171450" indent="-171450">
              <a:buFont typeface="Arial" panose="020B0604020202020204" pitchFamily="34" charset="0"/>
              <a:buChar char="•"/>
            </a:pPr>
            <a:r>
              <a:rPr lang="en-US" sz="1600" dirty="0">
                <a:latin typeface="+mn-lt"/>
              </a:rPr>
              <a:t>Jen Whetham from the SBCTC Student Success Center Team is joining us today to help monitor the chat. Thank you, Jen!</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2</a:t>
            </a:fld>
            <a:endParaRPr lang="en-US" dirty="0"/>
          </a:p>
        </p:txBody>
      </p:sp>
    </p:spTree>
    <p:extLst>
      <p:ext uri="{BB962C8B-B14F-4D97-AF65-F5344CB8AC3E}">
        <p14:creationId xmlns:p14="http://schemas.microsoft.com/office/powerpoint/2010/main" val="630485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0" i="0" dirty="0">
                <a:solidFill>
                  <a:schemeClr val="tx1"/>
                </a:solidFill>
                <a:effectLst/>
                <a:latin typeface="+mn-lt"/>
              </a:rPr>
              <a:t>Bensimon, E. M. (n.d.). </a:t>
            </a:r>
            <a:r>
              <a:rPr lang="en-US" sz="1600" b="0" i="1" dirty="0">
                <a:solidFill>
                  <a:schemeClr val="tx1"/>
                </a:solidFill>
                <a:effectLst/>
                <a:latin typeface="+mn-lt"/>
              </a:rPr>
              <a:t>Online Syllabus Review Too</a:t>
            </a:r>
            <a:r>
              <a:rPr lang="en-US" sz="1600" b="0" i="0" dirty="0">
                <a:solidFill>
                  <a:schemeClr val="tx1"/>
                </a:solidFill>
                <a:effectLst/>
                <a:latin typeface="+mn-lt"/>
              </a:rPr>
              <a:t>l. Center for Urban Education. Retrieved August 2, 2021, from </a:t>
            </a:r>
            <a:r>
              <a:rPr lang="en-US" sz="1600" b="0" i="0" u="sng" dirty="0">
                <a:solidFill>
                  <a:schemeClr val="tx1"/>
                </a:solidFill>
                <a:effectLst/>
                <a:latin typeface="+mn-lt"/>
                <a:hlinkClick r:id="rId3">
                  <a:extLst>
                    <a:ext uri="{A12FA001-AC4F-418D-AE19-62706E023703}">
                      <ahyp:hlinkClr xmlns:ahyp="http://schemas.microsoft.com/office/drawing/2018/hyperlinkcolor" val="tx"/>
                    </a:ext>
                  </a:extLst>
                </a:hlinkClick>
              </a:rPr>
              <a:t>http://cue-equitytools.usc.edu/signup</a:t>
            </a:r>
            <a:endParaRPr lang="en-US" sz="1600" b="0" i="0" u="sng" dirty="0">
              <a:solidFill>
                <a:schemeClr val="tx1"/>
              </a:solidFill>
              <a:effectLst/>
              <a:latin typeface="+mn-lt"/>
            </a:endParaRPr>
          </a:p>
          <a:p>
            <a:pPr marL="171450" indent="-171450">
              <a:buFont typeface="Arial" panose="020B0604020202020204" pitchFamily="34" charset="0"/>
              <a:buChar char="•"/>
            </a:pPr>
            <a:endParaRPr lang="en-US" sz="1600" dirty="0">
              <a:latin typeface="+mn-lt"/>
            </a:endParaRPr>
          </a:p>
          <a:p>
            <a:pPr marL="0" indent="0">
              <a:buFont typeface="Arial" panose="020B0604020202020204" pitchFamily="34" charset="0"/>
              <a:buNone/>
            </a:pPr>
            <a:r>
              <a:rPr lang="en-US" sz="1600" dirty="0">
                <a:latin typeface="+mn-lt"/>
              </a:rPr>
              <a:t>You’re feeling a bit discouraged after reviewing the first syllabus and decide to review the syllabus for your second class.</a:t>
            </a:r>
          </a:p>
          <a:p>
            <a:pPr marL="0" indent="0">
              <a:buFont typeface="Arial" panose="020B0604020202020204" pitchFamily="34" charset="0"/>
              <a:buNone/>
            </a:pPr>
            <a:endParaRPr lang="en-US" sz="1600" dirty="0">
              <a:latin typeface="+mn-lt"/>
            </a:endParaRPr>
          </a:p>
          <a:p>
            <a:pPr marL="171450" indent="-171450">
              <a:buFont typeface="Arial" panose="020B0604020202020204" pitchFamily="34" charset="0"/>
              <a:buChar char="•"/>
            </a:pPr>
            <a:r>
              <a:rPr lang="en-US" sz="1600" dirty="0">
                <a:latin typeface="+mn-lt"/>
              </a:rPr>
              <a:t>How do you feel about the class culture, asking for help, and your instructor’s values after reading about their office hours?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What’s different?</a:t>
            </a:r>
          </a:p>
        </p:txBody>
      </p:sp>
      <p:sp>
        <p:nvSpPr>
          <p:cNvPr id="4" name="Slide Number Placeholder 3"/>
          <p:cNvSpPr>
            <a:spLocks noGrp="1"/>
          </p:cNvSpPr>
          <p:nvPr>
            <p:ph type="sldNum" sz="quarter" idx="5"/>
          </p:nvPr>
        </p:nvSpPr>
        <p:spPr/>
        <p:txBody>
          <a:bodyPr/>
          <a:lstStyle/>
          <a:p>
            <a:fld id="{B362531B-B1D4-4ED0-ACC6-28C15B169F90}" type="slidenum">
              <a:rPr lang="en-US" smtClean="0"/>
              <a:t>20</a:t>
            </a:fld>
            <a:endParaRPr lang="en-US" dirty="0"/>
          </a:p>
        </p:txBody>
      </p:sp>
    </p:spTree>
    <p:extLst>
      <p:ext uri="{BB962C8B-B14F-4D97-AF65-F5344CB8AC3E}">
        <p14:creationId xmlns:p14="http://schemas.microsoft.com/office/powerpoint/2010/main" val="3237895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600" b="1" dirty="0"/>
              <a:t>Now let’s take a look at two specific changes between Versions 3 &amp; 4 that could help with the syllabus scenario we just discussed. The first change is the addition of a new indicator focused on the use of welcoming language.</a:t>
            </a:r>
          </a:p>
          <a:p>
            <a:pPr>
              <a:spcAft>
                <a:spcPts val="600"/>
              </a:spcAft>
            </a:pPr>
            <a:endParaRPr lang="en-US" sz="1600" b="1" dirty="0"/>
          </a:p>
          <a:p>
            <a:pPr>
              <a:spcAft>
                <a:spcPts val="600"/>
              </a:spcAft>
            </a:pPr>
            <a:r>
              <a:rPr lang="en-US" sz="1600" b="1" dirty="0"/>
              <a:t>Why is this change important?</a:t>
            </a:r>
          </a:p>
          <a:p>
            <a:pPr>
              <a:spcAft>
                <a:spcPts val="600"/>
              </a:spcAft>
            </a:pPr>
            <a:endParaRPr lang="en-US" sz="1600" b="1" dirty="0"/>
          </a:p>
          <a:p>
            <a:pPr marL="171450" indent="-171450">
              <a:spcAft>
                <a:spcPts val="600"/>
              </a:spcAft>
              <a:buFont typeface="Arial" panose="020B0604020202020204" pitchFamily="34" charset="0"/>
              <a:buChar char="•"/>
            </a:pPr>
            <a:r>
              <a:rPr lang="en-US" sz="1600" dirty="0"/>
              <a:t>Language matters and how things are phrased can motivate or demotivate students and make the instructor seem approachable or unapproachable.</a:t>
            </a:r>
          </a:p>
          <a:p>
            <a:pPr marL="171450" indent="-171450">
              <a:spcAft>
                <a:spcPts val="600"/>
              </a:spcAft>
              <a:buFont typeface="Arial" panose="020B0604020202020204" pitchFamily="34" charset="0"/>
              <a:buChar char="•"/>
            </a:pPr>
            <a:endParaRPr lang="en-US" sz="1600" dirty="0"/>
          </a:p>
          <a:p>
            <a:pPr marL="171450" indent="-171450">
              <a:spcAft>
                <a:spcPts val="600"/>
              </a:spcAft>
              <a:buFont typeface="Arial" panose="020B0604020202020204" pitchFamily="34" charset="0"/>
              <a:buChar char="•"/>
            </a:pPr>
            <a:r>
              <a:rPr lang="en-US" sz="1600" dirty="0"/>
              <a:t>Friendly, approachable language invites students to engage in learning.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224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second change is a revision to an existing V3 indicator.</a:t>
            </a:r>
          </a:p>
          <a:p>
            <a:endParaRPr lang="en-US" dirty="0"/>
          </a:p>
          <a:p>
            <a:pPr marL="171450" indent="-171450">
              <a:spcAft>
                <a:spcPts val="600"/>
              </a:spcAft>
              <a:buFont typeface="Arial" panose="020B0604020202020204" pitchFamily="34" charset="0"/>
              <a:buChar char="•"/>
            </a:pPr>
            <a:r>
              <a:rPr lang="en-US" sz="1400" b="0" dirty="0"/>
              <a:t>The V3 Indicator and Guides explanation focused on the syllabus as a contract containing policies.</a:t>
            </a:r>
            <a:r>
              <a:rPr lang="en-US" sz="1400" b="1" dirty="0"/>
              <a:t> </a:t>
            </a:r>
            <a:endParaRPr lang="en-US" sz="1400" b="0" dirty="0"/>
          </a:p>
          <a:p>
            <a:pPr marL="628650" lvl="1" indent="-171450">
              <a:spcAft>
                <a:spcPts val="600"/>
              </a:spcAft>
              <a:buFont typeface="Arial" panose="020B0604020202020204" pitchFamily="34" charset="0"/>
              <a:buChar char="•"/>
            </a:pPr>
            <a:r>
              <a:rPr lang="en-US" sz="1400" dirty="0"/>
              <a:t>1.1.a - A course syllabus containing clearly stated course policies and required institutional policies is easy to locate and download.</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u="sng"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1.1.a Original Guides Text</a:t>
            </a:r>
            <a:r>
              <a:rPr lang="en-US" sz="1800" u="sng"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800" b="0" i="0" u="sng" strike="noStrike" dirty="0">
                <a:solidFill>
                  <a:schemeClr val="tx1"/>
                </a:solidFill>
                <a:effectLst/>
                <a:latin typeface="Source Sans Pro" panose="020B0503030403020204" pitchFamily="34" charset="0"/>
              </a:rPr>
              <a:t>https://docs.google.com/document/d/1zS3pUmIPPP-9qFs7k-i738dLAt8_z6LxBD6AdMbdJ9c/edit?usp=sharing</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400" b="0"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b="0" dirty="0"/>
              <a:t>The revised V4 indicator and Guides explanation reimagines the syllabus as an opportunity to begin building a relationship with students and as </a:t>
            </a:r>
            <a:r>
              <a:rPr lang="en-US" sz="1400" dirty="0"/>
              <a:t>a student’s guide to learning success.</a:t>
            </a:r>
          </a:p>
          <a:p>
            <a:pPr marL="628650" lvl="1" indent="-171450">
              <a:spcAft>
                <a:spcPts val="600"/>
              </a:spcAft>
              <a:buFont typeface="Arial" panose="020B0604020202020204" pitchFamily="34" charset="0"/>
              <a:buChar char="•"/>
            </a:pPr>
            <a:r>
              <a:rPr lang="en-US" sz="1400" dirty="0"/>
              <a:t>5.1.a - Course includes a welcoming and clearly stated syllabus that is easy to locate, view, and download.</a:t>
            </a:r>
          </a:p>
          <a:p>
            <a:pPr marL="628650" lvl="1" indent="-171450">
              <a:spcAft>
                <a:spcPts val="600"/>
              </a:spcAft>
              <a:buFont typeface="Arial" panose="020B0604020202020204" pitchFamily="34" charset="0"/>
              <a:buChar char="•"/>
            </a:pPr>
            <a:r>
              <a:rPr lang="en-US" sz="1800" b="0" i="0" u="sng" strike="noStrike" dirty="0">
                <a:solidFill>
                  <a:srgbClr val="0563C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1.1.a</a:t>
            </a:r>
            <a:r>
              <a:rPr lang="en-US" sz="1800" b="0" i="0" u="sng" strike="noStrike" dirty="0">
                <a:solidFill>
                  <a:schemeClr val="tx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 Revised Guides Text</a:t>
            </a:r>
            <a:r>
              <a:rPr lang="en-US" sz="1800" b="0" i="0" u="sng" strike="noStrike" dirty="0">
                <a:solidFill>
                  <a:schemeClr val="tx1"/>
                </a:solidFill>
                <a:effectLst/>
                <a:latin typeface="Source Sans Pro" panose="020B0503030403020204" pitchFamily="34" charset="0"/>
              </a:rPr>
              <a:t>: https://sbctc.instructure.com/courses/1990829/pages/standard-1-dot-1-course-design-welcomes-and-orients-students-to-the-purpose-and-structure-of-the-course</a:t>
            </a:r>
            <a:endParaRPr lang="en-US" b="0" dirty="0"/>
          </a:p>
          <a:p>
            <a:endParaRPr lang="en-US" b="1" dirty="0"/>
          </a:p>
          <a:p>
            <a:r>
              <a:rPr lang="en-US" b="1" dirty="0"/>
              <a:t>Why is this change important?</a:t>
            </a:r>
          </a:p>
          <a:p>
            <a:endParaRPr lang="en-US" b="1"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t>A welcoming syllabus guides students to success, invites partnership in learning, and begins the relationship building process from day one.</a:t>
            </a:r>
          </a:p>
          <a:p>
            <a:pPr marL="457200" lvl="1" indent="0">
              <a:spcAft>
                <a:spcPts val="600"/>
              </a:spcAft>
              <a:buFont typeface="Arial" panose="020B0604020202020204" pitchFamily="34" charset="0"/>
              <a:buNone/>
            </a:pPr>
            <a:endParaRPr lang="en-US" sz="1400" dirty="0"/>
          </a:p>
          <a:p>
            <a:pPr marL="171450" lvl="0" indent="-171450">
              <a:spcAft>
                <a:spcPts val="600"/>
              </a:spcAft>
              <a:buFont typeface="Arial" panose="020B0604020202020204" pitchFamily="34" charset="0"/>
              <a:buChar char="•"/>
            </a:pPr>
            <a:r>
              <a:rPr lang="en-US" sz="1400" dirty="0"/>
              <a:t>This change begins to shift course designers away from the traditional view of a syllabus as a “contract” to a view of a syllabus as a “guide to success” for students and it encourages course designers to re-envision current structures and practices and make small changes within their sphere of influence that can lead to systemic change.</a:t>
            </a:r>
          </a:p>
          <a:p>
            <a:pPr marL="171450" lvl="0" indent="-171450">
              <a:spcAft>
                <a:spcPts val="600"/>
              </a:spcAft>
              <a:buFont typeface="Arial" panose="020B0604020202020204" pitchFamily="34" charset="0"/>
              <a:buChar char="•"/>
            </a:pPr>
            <a:endParaRPr lang="en-US" sz="1400" dirty="0"/>
          </a:p>
          <a:p>
            <a:pPr marL="171450" lvl="0" indent="-171450">
              <a:spcAft>
                <a:spcPts val="600"/>
              </a:spcAft>
              <a:buFont typeface="Arial" panose="020B0604020202020204" pitchFamily="34" charset="0"/>
              <a:buChar char="•"/>
            </a:pPr>
            <a:r>
              <a:rPr lang="en-US" sz="1400" dirty="0"/>
              <a:t>The indicator itself leaves some room for interpretation, but again, more information will be provided in the accompanying WA Checklist Guides page.</a:t>
            </a:r>
          </a:p>
          <a:p>
            <a:pPr marL="171450" lvl="0" indent="-171450">
              <a:spcAft>
                <a:spcPts val="600"/>
              </a:spcAft>
              <a:buFont typeface="Arial" panose="020B0604020202020204" pitchFamily="34" charset="0"/>
              <a:buChar char="•"/>
            </a:pPr>
            <a:endParaRPr lang="en-US" sz="1400" dirty="0"/>
          </a:p>
          <a:p>
            <a:pPr marL="171450" lvl="0" indent="-171450">
              <a:spcAft>
                <a:spcPts val="600"/>
              </a:spcAft>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63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1" dirty="0">
                <a:latin typeface="+mn-lt"/>
              </a:rPr>
              <a:t>I find practical examples to be extremely useful in moving from theory to practice. Again, I’ll use my Canvas 101 course as an example here for how I’ve improved my syllabus using the WA Checklist Indicators. I felt like it pretty was well-written, I think we all think that, but there is always room for growth and improvement, so here are some of the things I did, mapped to the WA Checklist.</a:t>
            </a:r>
          </a:p>
          <a:p>
            <a:pPr marL="0" indent="0">
              <a:buFont typeface="Arial" panose="020B0604020202020204" pitchFamily="34" charset="0"/>
              <a:buNone/>
            </a:pPr>
            <a:endParaRPr lang="en-US" sz="1600" b="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This graphic breakdowns the various Indicators I applied to meet Indicator </a:t>
            </a:r>
            <a:r>
              <a:rPr lang="en-US" sz="1600" dirty="0" err="1">
                <a:latin typeface="+mn-lt"/>
              </a:rPr>
              <a:t>5.1.a</a:t>
            </a:r>
            <a:r>
              <a:rPr lang="en-US" sz="1600" dirty="0">
                <a:latin typeface="+mn-lt"/>
              </a:rPr>
              <a:t> - Course includes a welcoming and clearly stated syllabus that is easy to locate, view, and download.</a:t>
            </a:r>
          </a:p>
          <a:p>
            <a:pPr marL="171450" indent="-171450">
              <a:buFont typeface="Arial" panose="020B0604020202020204" pitchFamily="34" charset="0"/>
              <a:buChar char="•"/>
            </a:pPr>
            <a:endParaRPr lang="en-US" sz="1600" b="0" dirty="0">
              <a:latin typeface="+mn-lt"/>
            </a:endParaRPr>
          </a:p>
          <a:p>
            <a:pPr marL="171450" indent="-171450">
              <a:buFont typeface="Arial" panose="020B0604020202020204" pitchFamily="34" charset="0"/>
              <a:buChar char="•"/>
            </a:pPr>
            <a:r>
              <a:rPr lang="en-US" sz="1600" b="0" dirty="0">
                <a:latin typeface="+mn-lt"/>
              </a:rPr>
              <a:t>The most important thing I did was to double-check and rephrase the language (</a:t>
            </a:r>
            <a:r>
              <a:rPr lang="en-US" sz="1600" b="0" dirty="0" err="1">
                <a:latin typeface="+mn-lt"/>
              </a:rPr>
              <a:t>1.1.b</a:t>
            </a:r>
            <a:r>
              <a:rPr lang="en-US" sz="1600" b="0" dirty="0">
                <a:latin typeface="+mn-lt"/>
              </a:rPr>
              <a:t>) throughout my syllabus to give it a friendlier, approachable, and more welcoming feel. I also changed the language in my announcements and student messaging.</a:t>
            </a:r>
          </a:p>
          <a:p>
            <a:pPr marL="171450" indent="-171450">
              <a:buFont typeface="Arial" panose="020B0604020202020204" pitchFamily="34" charset="0"/>
              <a:buChar char="•"/>
            </a:pPr>
            <a:endParaRPr lang="en-US" sz="1600" b="0" dirty="0">
              <a:latin typeface="+mn-lt"/>
            </a:endParaRPr>
          </a:p>
          <a:p>
            <a:pPr marL="171450" indent="-171450">
              <a:buFont typeface="Arial" panose="020B0604020202020204" pitchFamily="34" charset="0"/>
              <a:buChar char="•"/>
            </a:pPr>
            <a:r>
              <a:rPr lang="en-US" sz="1600" b="0" dirty="0">
                <a:latin typeface="+mn-lt"/>
              </a:rPr>
              <a:t>I also tried to focus on inclusion by thinking about who might be taking my course and adding information to support them. For example, some of my students are not faculty. Some are college program staff and are using Canvas for a wide variety of uses.</a:t>
            </a:r>
          </a:p>
          <a:p>
            <a:pPr marL="0" indent="0">
              <a:buFont typeface="Arial" panose="020B0604020202020204" pitchFamily="34" charset="0"/>
              <a:buNone/>
            </a:pPr>
            <a:endParaRPr lang="en-US" sz="1600" b="1" dirty="0">
              <a:latin typeface="+mn-lt"/>
            </a:endParaRPr>
          </a:p>
          <a:p>
            <a:pPr marL="171450" indent="-171450">
              <a:buFont typeface="Arial" panose="020B0604020202020204" pitchFamily="34" charset="0"/>
              <a:buChar char="•"/>
            </a:pPr>
            <a:r>
              <a:rPr lang="en-US" sz="1600" b="0" dirty="0">
                <a:latin typeface="+mn-lt"/>
              </a:rPr>
              <a:t>I made small changes over time which was helpful, but there is power in applying a combination of Indicators.</a:t>
            </a:r>
          </a:p>
          <a:p>
            <a:pPr marL="171450" indent="-171450">
              <a:buFont typeface="Arial" panose="020B0604020202020204" pitchFamily="34" charset="0"/>
              <a:buChar char="•"/>
            </a:pPr>
            <a:endParaRPr lang="en-US" sz="1600" b="0" dirty="0">
              <a:latin typeface="+mn-lt"/>
            </a:endParaRPr>
          </a:p>
          <a:p>
            <a:pPr marL="171450" indent="-171450">
              <a:buFont typeface="Arial" panose="020B0604020202020204" pitchFamily="34" charset="0"/>
              <a:buChar char="•"/>
            </a:pPr>
            <a:r>
              <a:rPr lang="en-US" sz="1800" b="0" i="0" u="none" strike="noStrike" dirty="0">
                <a:solidFill>
                  <a:srgbClr val="000000"/>
                </a:solidFill>
                <a:effectLst/>
                <a:latin typeface="Oxygen" panose="02000503000000000000" pitchFamily="2" charset="0"/>
              </a:rPr>
              <a:t>Note the asterisk on </a:t>
            </a:r>
            <a:r>
              <a:rPr lang="en-US" sz="1800" b="0" i="0" u="none" strike="noStrike" dirty="0" err="1">
                <a:solidFill>
                  <a:srgbClr val="000000"/>
                </a:solidFill>
                <a:effectLst/>
                <a:latin typeface="Oxygen" panose="02000503000000000000" pitchFamily="2" charset="0"/>
              </a:rPr>
              <a:t>1.2.g</a:t>
            </a:r>
            <a:r>
              <a:rPr lang="en-US" sz="1800" b="0" i="0" u="none" strike="noStrike" dirty="0">
                <a:solidFill>
                  <a:srgbClr val="000000"/>
                </a:solidFill>
                <a:effectLst/>
                <a:latin typeface="Oxygen" panose="02000503000000000000" pitchFamily="2" charset="0"/>
              </a:rPr>
              <a:t> - Course includes a personalized statement by the instructor that honors land and labor contributions and describes the instructor’s commitment to centering black, indigenous, and people of color (BIPOC) within the learning space. I still need to do some work on the second half of the indicator.</a:t>
            </a:r>
            <a:endParaRPr lang="en-US" sz="1600" b="0" dirty="0">
              <a:latin typeface="+mn-lt"/>
            </a:endParaRPr>
          </a:p>
          <a:p>
            <a:pPr marL="0" indent="0">
              <a:buFont typeface="Arial" panose="020B0604020202020204" pitchFamily="34" charset="0"/>
              <a:buNone/>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23</a:t>
            </a:fld>
            <a:endParaRPr lang="en-US" dirty="0"/>
          </a:p>
        </p:txBody>
      </p:sp>
    </p:spTree>
    <p:extLst>
      <p:ext uri="{BB962C8B-B14F-4D97-AF65-F5344CB8AC3E}">
        <p14:creationId xmlns:p14="http://schemas.microsoft.com/office/powerpoint/2010/main" val="1705622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I’d really love to hear your ideas and how you have used, are currently using or plan to use the WA Checklist in your own course? Please take the mic or share in the chat.</a:t>
            </a:r>
          </a:p>
        </p:txBody>
      </p:sp>
      <p:sp>
        <p:nvSpPr>
          <p:cNvPr id="4" name="Slide Number Placeholder 3"/>
          <p:cNvSpPr>
            <a:spLocks noGrp="1"/>
          </p:cNvSpPr>
          <p:nvPr>
            <p:ph type="sldNum" sz="quarter" idx="5"/>
          </p:nvPr>
        </p:nvSpPr>
        <p:spPr/>
        <p:txBody>
          <a:bodyPr/>
          <a:lstStyle/>
          <a:p>
            <a:fld id="{B362531B-B1D4-4ED0-ACC6-28C15B169F90}" type="slidenum">
              <a:rPr lang="en-US" smtClean="0"/>
              <a:t>24</a:t>
            </a:fld>
            <a:endParaRPr lang="en-US" dirty="0"/>
          </a:p>
        </p:txBody>
      </p:sp>
    </p:spTree>
    <p:extLst>
      <p:ext uri="{BB962C8B-B14F-4D97-AF65-F5344CB8AC3E}">
        <p14:creationId xmlns:p14="http://schemas.microsoft.com/office/powerpoint/2010/main" val="2739814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Calibri" panose="020F0502020204030204" pitchFamily="34" charset="0"/>
              <a:buNone/>
            </a:pPr>
            <a:r>
              <a:rPr lang="en-US" sz="1600" dirty="0">
                <a:solidFill>
                  <a:schemeClr val="tx1"/>
                </a:solidFill>
              </a:rPr>
              <a:t>Image by </a:t>
            </a:r>
            <a:r>
              <a:rPr lang="en-US" sz="1600" dirty="0">
                <a:solidFill>
                  <a:schemeClr val="tx1"/>
                </a:solidFill>
                <a:hlinkClick r:id="rId3">
                  <a:extLst>
                    <a:ext uri="{A12FA001-AC4F-418D-AE19-62706E023703}">
                      <ahyp:hlinkClr xmlns:ahyp="http://schemas.microsoft.com/office/drawing/2018/hyperlinkcolor" val="tx"/>
                    </a:ext>
                  </a:extLst>
                </a:hlinkClick>
              </a:rPr>
              <a:t>Pavel</a:t>
            </a:r>
            <a:r>
              <a:rPr lang="en-US" sz="1600" dirty="0">
                <a:solidFill>
                  <a:schemeClr val="tx1"/>
                </a:solidFill>
              </a:rPr>
              <a:t> from </a:t>
            </a:r>
            <a:r>
              <a:rPr lang="en-US" sz="1600" dirty="0">
                <a:solidFill>
                  <a:schemeClr val="tx1"/>
                </a:solidFill>
                <a:hlinkClick r:id="rId4">
                  <a:extLst>
                    <a:ext uri="{A12FA001-AC4F-418D-AE19-62706E023703}">
                      <ahyp:hlinkClr xmlns:ahyp="http://schemas.microsoft.com/office/drawing/2018/hyperlinkcolor" val="tx"/>
                    </a:ext>
                  </a:extLst>
                </a:hlinkClick>
              </a:rPr>
              <a:t>Pixabay</a:t>
            </a:r>
            <a:endParaRPr lang="en-US" sz="16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8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Mind Tools Content Team. (2016, March 9). </a:t>
            </a:r>
            <a:r>
              <a:rPr lang="en-US" sz="1200" b="0" i="1" u="none" strike="noStrike" dirty="0">
                <a:solidFill>
                  <a:srgbClr val="000000"/>
                </a:solidFill>
                <a:effectLst/>
                <a:latin typeface="Arial" panose="020B0604020202020204" pitchFamily="34" charset="0"/>
              </a:rPr>
              <a:t>SMART Goals - Time Management Training From MindTools.com</a:t>
            </a:r>
            <a:r>
              <a:rPr lang="en-US" sz="1200" b="0" i="0" u="none" strike="noStrike" dirty="0">
                <a:solidFill>
                  <a:srgbClr val="000000"/>
                </a:solidFill>
                <a:effectLst/>
                <a:latin typeface="Arial" panose="020B0604020202020204" pitchFamily="34" charset="0"/>
              </a:rPr>
              <a:t>. Mind Tools. https://www.mindtools.com/pages/article/smart-goals.htm</a:t>
            </a:r>
            <a:endParaRPr lang="en-US" sz="1200" dirty="0"/>
          </a:p>
          <a:p>
            <a:endParaRPr lang="en-US" dirty="0"/>
          </a:p>
          <a:p>
            <a:r>
              <a:rPr lang="en-US" dirty="0"/>
              <a:t>To make sure your goals are clear and reachable, try setting SMART goals.</a:t>
            </a:r>
          </a:p>
          <a:p>
            <a:endParaRPr lang="en-US" dirty="0"/>
          </a:p>
          <a:p>
            <a:pPr marL="171450" indent="-171450">
              <a:buFont typeface="Arial" panose="020B0604020202020204" pitchFamily="34" charset="0"/>
              <a:buChar char="•"/>
            </a:pPr>
            <a:r>
              <a:rPr lang="en-US" dirty="0"/>
              <a:t>Specific - simple, sensible, significant</a:t>
            </a:r>
          </a:p>
          <a:p>
            <a:pPr marL="171450" indent="-171450">
              <a:buFont typeface="Arial" panose="020B0604020202020204" pitchFamily="34" charset="0"/>
              <a:buChar char="•"/>
            </a:pPr>
            <a:r>
              <a:rPr lang="en-US" dirty="0"/>
              <a:t>Measurable - meaningful, motivating</a:t>
            </a:r>
          </a:p>
          <a:p>
            <a:pPr marL="171450" indent="-171450">
              <a:buFont typeface="Arial" panose="020B0604020202020204" pitchFamily="34" charset="0"/>
              <a:buChar char="•"/>
            </a:pPr>
            <a:r>
              <a:rPr lang="en-US" dirty="0"/>
              <a:t>Achievable - agreed, attainable</a:t>
            </a:r>
          </a:p>
          <a:p>
            <a:pPr marL="171450" indent="-171450">
              <a:buFont typeface="Arial" panose="020B0604020202020204" pitchFamily="34" charset="0"/>
              <a:buChar char="•"/>
            </a:pPr>
            <a:r>
              <a:rPr lang="en-US" dirty="0"/>
              <a:t>Relevant - reasonable, realistic and results-based</a:t>
            </a:r>
          </a:p>
          <a:p>
            <a:pPr marL="171450" indent="-171450">
              <a:buFont typeface="Arial" panose="020B0604020202020204" pitchFamily="34" charset="0"/>
              <a:buChar char="•"/>
            </a:pPr>
            <a:r>
              <a:rPr lang="en-US" dirty="0"/>
              <a:t>Time bound - time-based, time limited, time/cost limited, timely, time-sensitive</a:t>
            </a:r>
          </a:p>
        </p:txBody>
      </p:sp>
      <p:sp>
        <p:nvSpPr>
          <p:cNvPr id="4" name="Slide Number Placeholder 3"/>
          <p:cNvSpPr>
            <a:spLocks noGrp="1"/>
          </p:cNvSpPr>
          <p:nvPr>
            <p:ph type="sldNum" sz="quarter" idx="5"/>
          </p:nvPr>
        </p:nvSpPr>
        <p:spPr/>
        <p:txBody>
          <a:bodyPr/>
          <a:lstStyle/>
          <a:p>
            <a:fld id="{B362531B-B1D4-4ED0-ACC6-28C15B169F90}" type="slidenum">
              <a:rPr lang="en-US" smtClean="0"/>
              <a:t>26</a:t>
            </a:fld>
            <a:endParaRPr lang="en-US" dirty="0"/>
          </a:p>
        </p:txBody>
      </p:sp>
    </p:spTree>
    <p:extLst>
      <p:ext uri="{BB962C8B-B14F-4D97-AF65-F5344CB8AC3E}">
        <p14:creationId xmlns:p14="http://schemas.microsoft.com/office/powerpoint/2010/main" val="4240762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Note: </a:t>
            </a:r>
            <a:r>
              <a:rPr lang="en-US" sz="1600" b="0" i="0" u="none" strike="noStrike" dirty="0">
                <a:solidFill>
                  <a:srgbClr val="1F497D"/>
                </a:solidFill>
                <a:effectLst/>
                <a:latin typeface="+mn-lt"/>
              </a:rPr>
              <a:t>During reconstruction, the Guides are going to be a little messy and confusing.</a:t>
            </a:r>
          </a:p>
        </p:txBody>
      </p:sp>
      <p:sp>
        <p:nvSpPr>
          <p:cNvPr id="4" name="Slide Number Placeholder 3"/>
          <p:cNvSpPr>
            <a:spLocks noGrp="1"/>
          </p:cNvSpPr>
          <p:nvPr>
            <p:ph type="sldNum" sz="quarter" idx="5"/>
          </p:nvPr>
        </p:nvSpPr>
        <p:spPr/>
        <p:txBody>
          <a:bodyPr/>
          <a:lstStyle/>
          <a:p>
            <a:fld id="{B362531B-B1D4-4ED0-ACC6-28C15B169F90}" type="slidenum">
              <a:rPr lang="en-US" smtClean="0"/>
              <a:t>27</a:t>
            </a:fld>
            <a:endParaRPr lang="en-US" dirty="0"/>
          </a:p>
        </p:txBody>
      </p:sp>
    </p:spTree>
    <p:extLst>
      <p:ext uri="{BB962C8B-B14F-4D97-AF65-F5344CB8AC3E}">
        <p14:creationId xmlns:p14="http://schemas.microsoft.com/office/powerpoint/2010/main" val="2265920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I’d love to hear from you, and I welcome your collaboration and feedback! :)</a:t>
            </a:r>
          </a:p>
        </p:txBody>
      </p:sp>
      <p:sp>
        <p:nvSpPr>
          <p:cNvPr id="4" name="Slide Number Placeholder 3"/>
          <p:cNvSpPr>
            <a:spLocks noGrp="1"/>
          </p:cNvSpPr>
          <p:nvPr>
            <p:ph type="sldNum" sz="quarter" idx="5"/>
          </p:nvPr>
        </p:nvSpPr>
        <p:spPr/>
        <p:txBody>
          <a:bodyPr/>
          <a:lstStyle/>
          <a:p>
            <a:fld id="{B362531B-B1D4-4ED0-ACC6-28C15B169F90}" type="slidenum">
              <a:rPr lang="en-US" smtClean="0"/>
              <a:t>28</a:t>
            </a:fld>
            <a:endParaRPr lang="en-US" dirty="0"/>
          </a:p>
        </p:txBody>
      </p:sp>
    </p:spTree>
    <p:extLst>
      <p:ext uri="{BB962C8B-B14F-4D97-AF65-F5344CB8AC3E}">
        <p14:creationId xmlns:p14="http://schemas.microsoft.com/office/powerpoint/2010/main" val="3454135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This presentation is openly licensed so please feel free to use it, adapt it, and share it!</a:t>
            </a:r>
          </a:p>
        </p:txBody>
      </p:sp>
      <p:sp>
        <p:nvSpPr>
          <p:cNvPr id="4" name="Slide Number Placeholder 3"/>
          <p:cNvSpPr>
            <a:spLocks noGrp="1"/>
          </p:cNvSpPr>
          <p:nvPr>
            <p:ph type="sldNum" sz="quarter" idx="5"/>
          </p:nvPr>
        </p:nvSpPr>
        <p:spPr/>
        <p:txBody>
          <a:bodyPr/>
          <a:lstStyle/>
          <a:p>
            <a:fld id="{B362531B-B1D4-4ED0-ACC6-28C15B169F90}" type="slidenum">
              <a:rPr lang="en-US" smtClean="0"/>
              <a:t>29</a:t>
            </a:fld>
            <a:endParaRPr lang="en-US" dirty="0"/>
          </a:p>
        </p:txBody>
      </p:sp>
    </p:spTree>
    <p:extLst>
      <p:ext uri="{BB962C8B-B14F-4D97-AF65-F5344CB8AC3E}">
        <p14:creationId xmlns:p14="http://schemas.microsoft.com/office/powerpoint/2010/main" val="5969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0"/>
              </a:spcAft>
              <a:buNone/>
            </a:pPr>
            <a:r>
              <a:rPr lang="en-US" sz="1600" b="0" dirty="0">
                <a:solidFill>
                  <a:schemeClr val="accent3">
                    <a:lumMod val="50000"/>
                  </a:schemeClr>
                </a:solidFill>
                <a:latin typeface="+mn-lt"/>
              </a:rPr>
              <a:t>Here are some links you’ll want to save.  If you only get one written down, get the one in the middle that links to the WA Checklist resources shell WA Checklist Doc.</a:t>
            </a:r>
          </a:p>
          <a:p>
            <a:pPr marL="0" indent="0" algn="l">
              <a:spcAft>
                <a:spcPts val="0"/>
              </a:spcAft>
              <a:buNone/>
            </a:pPr>
            <a:endParaRPr lang="en-US" sz="1600" b="0" dirty="0">
              <a:solidFill>
                <a:schemeClr val="accent3">
                  <a:lumMod val="50000"/>
                </a:schemeClr>
              </a:solidFill>
              <a:latin typeface="+mn-lt"/>
            </a:endParaRPr>
          </a:p>
          <a:p>
            <a:pPr marL="0" indent="0" algn="l">
              <a:spcAft>
                <a:spcPts val="3600"/>
              </a:spcAft>
              <a:buNone/>
            </a:pPr>
            <a:r>
              <a:rPr lang="en-US" sz="1600" b="1" dirty="0">
                <a:solidFill>
                  <a:schemeClr val="accent3">
                    <a:lumMod val="50000"/>
                  </a:schemeClr>
                </a:solidFill>
                <a:latin typeface="+mn-lt"/>
                <a:hlinkClick r:id="rId3">
                  <a:extLst>
                    <a:ext uri="{A12FA001-AC4F-418D-AE19-62706E023703}">
                      <ahyp:hlinkClr xmlns:ahyp="http://schemas.microsoft.com/office/drawing/2018/hyperlinkcolor" val="tx"/>
                    </a:ext>
                  </a:extLst>
                </a:hlinkClick>
              </a:rPr>
              <a:t>https://bit.ly/WAChecklist-V4</a:t>
            </a:r>
            <a:endParaRPr lang="en-US" sz="1600" b="1" dirty="0">
              <a:solidFill>
                <a:schemeClr val="accent3">
                  <a:lumMod val="50000"/>
                </a:schemeClr>
              </a:solidFill>
              <a:latin typeface="+mn-lt"/>
            </a:endParaRPr>
          </a:p>
          <a:p>
            <a:pPr marL="0" indent="0" algn="l">
              <a:spcAft>
                <a:spcPts val="3600"/>
              </a:spcAft>
              <a:buNone/>
            </a:pPr>
            <a:endParaRPr lang="en-US" sz="1600" b="1" dirty="0">
              <a:solidFill>
                <a:schemeClr val="accent3">
                  <a:lumMod val="50000"/>
                </a:schemeClr>
              </a:solidFill>
              <a:latin typeface="+mn-lt"/>
            </a:endParaRPr>
          </a:p>
          <a:p>
            <a:pPr marL="0" indent="0" algn="l">
              <a:spcAft>
                <a:spcPts val="0"/>
              </a:spcAft>
              <a:buNone/>
            </a:pPr>
            <a:r>
              <a:rPr lang="en-US" sz="1600" b="0" dirty="0">
                <a:solidFill>
                  <a:schemeClr val="accent3">
                    <a:lumMod val="50000"/>
                  </a:schemeClr>
                </a:solidFill>
                <a:latin typeface="+mn-lt"/>
              </a:rPr>
              <a:t>WA Checklist Resources Shell</a:t>
            </a:r>
          </a:p>
          <a:p>
            <a:pPr marL="0" indent="0" algn="l">
              <a:spcAft>
                <a:spcPts val="3600"/>
              </a:spcAft>
              <a:buNone/>
            </a:pPr>
            <a:r>
              <a:rPr lang="en-US" sz="1600" b="1" dirty="0">
                <a:solidFill>
                  <a:schemeClr val="accent3">
                    <a:lumMod val="50000"/>
                  </a:schemeClr>
                </a:solidFill>
                <a:latin typeface="+mn-lt"/>
                <a:hlinkClick r:id="rId4">
                  <a:extLst>
                    <a:ext uri="{A12FA001-AC4F-418D-AE19-62706E023703}">
                      <ahyp:hlinkClr xmlns:ahyp="http://schemas.microsoft.com/office/drawing/2018/hyperlinkcolor" val="tx"/>
                    </a:ext>
                  </a:extLst>
                </a:hlinkClick>
              </a:rPr>
              <a:t>https://sbctc.instructure.com/courses/1990829</a:t>
            </a:r>
            <a:endParaRPr lang="en-US" sz="1600" b="1" dirty="0">
              <a:solidFill>
                <a:schemeClr val="accent3">
                  <a:lumMod val="50000"/>
                </a:schemeClr>
              </a:solidFill>
              <a:latin typeface="+mn-lt"/>
            </a:endParaRPr>
          </a:p>
          <a:p>
            <a:pPr marL="0" indent="0" algn="l">
              <a:spcAft>
                <a:spcPts val="3600"/>
              </a:spcAft>
              <a:buNone/>
            </a:pPr>
            <a:endParaRPr lang="en-US" sz="1600" b="1" dirty="0">
              <a:solidFill>
                <a:schemeClr val="accent3">
                  <a:lumMod val="50000"/>
                </a:schemeClr>
              </a:solidFill>
              <a:latin typeface="+mn-lt"/>
            </a:endParaRPr>
          </a:p>
          <a:p>
            <a:pPr marL="0" indent="0" algn="l" rtl="0">
              <a:spcBef>
                <a:spcPts val="0"/>
              </a:spcBef>
              <a:spcAft>
                <a:spcPts val="0"/>
              </a:spcAft>
              <a:buNone/>
            </a:pPr>
            <a:r>
              <a:rPr lang="de-DE" sz="1600" b="0" dirty="0">
                <a:solidFill>
                  <a:schemeClr val="accent3">
                    <a:lumMod val="50000"/>
                  </a:schemeClr>
                </a:solidFill>
                <a:latin typeface="+mn-lt"/>
              </a:rPr>
              <a:t>WA Checklist Intersections</a:t>
            </a:r>
          </a:p>
          <a:p>
            <a:pPr marL="0" indent="0" algn="l" rtl="0">
              <a:spcBef>
                <a:spcPts val="0"/>
              </a:spcBef>
              <a:spcAft>
                <a:spcPts val="0"/>
              </a:spcAft>
              <a:buNone/>
            </a:pPr>
            <a:r>
              <a:rPr lang="de-DE" sz="1600" b="1" dirty="0">
                <a:solidFill>
                  <a:schemeClr val="accent3">
                    <a:lumMod val="50000"/>
                  </a:schemeClr>
                </a:solidFill>
                <a:latin typeface="+mn-lt"/>
                <a:hlinkClick r:id="rId5">
                  <a:extLst>
                    <a:ext uri="{A12FA001-AC4F-418D-AE19-62706E023703}">
                      <ahyp:hlinkClr xmlns:ahyp="http://schemas.microsoft.com/office/drawing/2018/hyperlinkcolor" val="tx"/>
                    </a:ext>
                  </a:extLst>
                </a:hlinkClick>
              </a:rPr>
              <a:t>https://bit.ly/WAChecklist-Intersections</a:t>
            </a:r>
            <a:r>
              <a:rPr lang="de-DE" sz="1600" b="1" dirty="0">
                <a:solidFill>
                  <a:schemeClr val="accent3">
                    <a:lumMod val="50000"/>
                  </a:schemeClr>
                </a:solidFill>
                <a:latin typeface="+mn-lt"/>
              </a:rPr>
              <a:t> </a:t>
            </a:r>
          </a:p>
          <a:p>
            <a:endParaRPr lang="en-US" sz="16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21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30</a:t>
            </a:fld>
            <a:endParaRPr lang="en-US" dirty="0"/>
          </a:p>
        </p:txBody>
      </p:sp>
    </p:spTree>
    <p:extLst>
      <p:ext uri="{BB962C8B-B14F-4D97-AF65-F5344CB8AC3E}">
        <p14:creationId xmlns:p14="http://schemas.microsoft.com/office/powerpoint/2010/main" val="1447893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WA Checklist V4 has five Sections focused on specific topic areas.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These topics can help course designers target the general areas of their course they’d like to work on.</a:t>
            </a:r>
          </a:p>
        </p:txBody>
      </p:sp>
      <p:sp>
        <p:nvSpPr>
          <p:cNvPr id="4" name="Slide Number Placeholder 3"/>
          <p:cNvSpPr>
            <a:spLocks noGrp="1"/>
          </p:cNvSpPr>
          <p:nvPr>
            <p:ph type="sldNum" sz="quarter" idx="5"/>
          </p:nvPr>
        </p:nvSpPr>
        <p:spPr/>
        <p:txBody>
          <a:bodyPr/>
          <a:lstStyle/>
          <a:p>
            <a:fld id="{B362531B-B1D4-4ED0-ACC6-28C15B169F90}" type="slidenum">
              <a:rPr lang="en-US" smtClean="0"/>
              <a:t>31</a:t>
            </a:fld>
            <a:endParaRPr lang="en-US" dirty="0"/>
          </a:p>
        </p:txBody>
      </p:sp>
    </p:spTree>
    <p:extLst>
      <p:ext uri="{BB962C8B-B14F-4D97-AF65-F5344CB8AC3E}">
        <p14:creationId xmlns:p14="http://schemas.microsoft.com/office/powerpoint/2010/main" val="1697823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Standards and Indicators included in the WA Checklist are based on researched best practices for online course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Equity and inclusion are infused throughout the WA Checklist along with established practices for increasing academic confidence and sense of belonging for students, especially for BIPOC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Each Standard was written with the goal of demystifying the unwritten rules of success for students in order to make the invisible visible and to help make learning and teaching more transparent.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Standards in each section can help you narrow down the target area you’ve chosen to concentrate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WA Checklist is not perfect and using won’t fix everything, but it does give you a place to start. </a:t>
            </a:r>
          </a:p>
          <a:p>
            <a:pPr marL="171450" indent="-171450">
              <a:buFont typeface="Arial" panose="020B0604020202020204" pitchFamily="34" charset="0"/>
              <a:buChar char="•"/>
            </a:pPr>
            <a:endParaRPr lang="en-US" sz="1600" dirty="0"/>
          </a:p>
        </p:txBody>
      </p:sp>
      <p:sp>
        <p:nvSpPr>
          <p:cNvPr id="4" name="Slide Number Placeholder 3"/>
          <p:cNvSpPr>
            <a:spLocks noGrp="1"/>
          </p:cNvSpPr>
          <p:nvPr>
            <p:ph type="sldNum" sz="quarter" idx="5"/>
          </p:nvPr>
        </p:nvSpPr>
        <p:spPr/>
        <p:txBody>
          <a:bodyPr/>
          <a:lstStyle/>
          <a:p>
            <a:fld id="{B362531B-B1D4-4ED0-ACC6-28C15B169F90}" type="slidenum">
              <a:rPr lang="en-US" smtClean="0"/>
              <a:t>32</a:t>
            </a:fld>
            <a:endParaRPr lang="en-US" dirty="0"/>
          </a:p>
        </p:txBody>
      </p:sp>
    </p:spTree>
    <p:extLst>
      <p:ext uri="{BB962C8B-B14F-4D97-AF65-F5344CB8AC3E}">
        <p14:creationId xmlns:p14="http://schemas.microsoft.com/office/powerpoint/2010/main" val="2583490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Indicators for each Standard can help course designers narrow their focus even more and can also help prioritize those areas by level of importance.</a:t>
            </a:r>
          </a:p>
        </p:txBody>
      </p:sp>
      <p:sp>
        <p:nvSpPr>
          <p:cNvPr id="4" name="Slide Number Placeholder 3"/>
          <p:cNvSpPr>
            <a:spLocks noGrp="1"/>
          </p:cNvSpPr>
          <p:nvPr>
            <p:ph type="sldNum" sz="quarter" idx="5"/>
          </p:nvPr>
        </p:nvSpPr>
        <p:spPr/>
        <p:txBody>
          <a:bodyPr/>
          <a:lstStyle/>
          <a:p>
            <a:fld id="{B362531B-B1D4-4ED0-ACC6-28C15B169F90}" type="slidenum">
              <a:rPr lang="en-US" smtClean="0"/>
              <a:t>33</a:t>
            </a:fld>
            <a:endParaRPr lang="en-US" dirty="0"/>
          </a:p>
        </p:txBody>
      </p:sp>
    </p:spTree>
    <p:extLst>
      <p:ext uri="{BB962C8B-B14F-4D97-AF65-F5344CB8AC3E}">
        <p14:creationId xmlns:p14="http://schemas.microsoft.com/office/powerpoint/2010/main" val="3725209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sz="1600" dirty="0"/>
              <a:t>The Essential and Next Steps structure identifies the foundational elements students need most for success in an online course.</a:t>
            </a:r>
          </a:p>
          <a:p>
            <a:pPr marL="0" indent="0">
              <a:spcAft>
                <a:spcPts val="1200"/>
              </a:spcAft>
              <a:buFont typeface="Arial" panose="020B0604020202020204" pitchFamily="34" charset="0"/>
              <a:buNone/>
            </a:pPr>
            <a:endParaRPr lang="en-US" sz="1600"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t>This structure also allows room for growth in course design practices and accommodates the mixing of various course elements shown to set the stage for student success.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t>No course will ever be perfect, and no course will ever include all of these items, but a well-designed course will contain the Essentials.</a:t>
            </a:r>
          </a:p>
        </p:txBody>
      </p:sp>
      <p:sp>
        <p:nvSpPr>
          <p:cNvPr id="4" name="Slide Number Placeholder 3"/>
          <p:cNvSpPr>
            <a:spLocks noGrp="1"/>
          </p:cNvSpPr>
          <p:nvPr>
            <p:ph type="sldNum" sz="quarter" idx="5"/>
          </p:nvPr>
        </p:nvSpPr>
        <p:spPr/>
        <p:txBody>
          <a:bodyPr/>
          <a:lstStyle/>
          <a:p>
            <a:fld id="{B362531B-B1D4-4ED0-ACC6-28C15B169F90}" type="slidenum">
              <a:rPr lang="en-US" smtClean="0"/>
              <a:t>34</a:t>
            </a:fld>
            <a:endParaRPr lang="en-US" dirty="0"/>
          </a:p>
        </p:txBody>
      </p:sp>
    </p:spTree>
    <p:extLst>
      <p:ext uri="{BB962C8B-B14F-4D97-AF65-F5344CB8AC3E}">
        <p14:creationId xmlns:p14="http://schemas.microsoft.com/office/powerpoint/2010/main" val="260446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378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Where can you find the WA Checklist (V4) … in the WA Course Design Checklist resources shell in Canvas.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This is a public course so you can access it at any time without registering.</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Paste course link into Chat: https://sbctc.instructure.com/courses/1990829</a:t>
            </a:r>
          </a:p>
        </p:txBody>
      </p:sp>
      <p:sp>
        <p:nvSpPr>
          <p:cNvPr id="4" name="Slide Number Placeholder 3"/>
          <p:cNvSpPr>
            <a:spLocks noGrp="1"/>
          </p:cNvSpPr>
          <p:nvPr>
            <p:ph type="sldNum" sz="quarter" idx="5"/>
          </p:nvPr>
        </p:nvSpPr>
        <p:spPr/>
        <p:txBody>
          <a:bodyPr/>
          <a:lstStyle/>
          <a:p>
            <a:fld id="{B362531B-B1D4-4ED0-ACC6-28C15B169F90}" type="slidenum">
              <a:rPr lang="en-US" smtClean="0"/>
              <a:t>36</a:t>
            </a:fld>
            <a:endParaRPr lang="en-US" dirty="0"/>
          </a:p>
        </p:txBody>
      </p:sp>
    </p:spTree>
    <p:extLst>
      <p:ext uri="{BB962C8B-B14F-4D97-AF65-F5344CB8AC3E}">
        <p14:creationId xmlns:p14="http://schemas.microsoft.com/office/powerpoint/2010/main" val="636503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at the top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37</a:t>
            </a:fld>
            <a:endParaRPr lang="en-US" dirty="0"/>
          </a:p>
        </p:txBody>
      </p:sp>
    </p:spTree>
    <p:extLst>
      <p:ext uri="{BB962C8B-B14F-4D97-AF65-F5344CB8AC3E}">
        <p14:creationId xmlns:p14="http://schemas.microsoft.com/office/powerpoint/2010/main" val="3968748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at the top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38</a:t>
            </a:fld>
            <a:endParaRPr lang="en-US" dirty="0"/>
          </a:p>
        </p:txBody>
      </p:sp>
    </p:spTree>
    <p:extLst>
      <p:ext uri="{BB962C8B-B14F-4D97-AF65-F5344CB8AC3E}">
        <p14:creationId xmlns:p14="http://schemas.microsoft.com/office/powerpoint/2010/main" val="2357515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near the bottom middle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39</a:t>
            </a:fld>
            <a:endParaRPr lang="en-US" dirty="0"/>
          </a:p>
        </p:txBody>
      </p:sp>
    </p:spTree>
    <p:extLst>
      <p:ext uri="{BB962C8B-B14F-4D97-AF65-F5344CB8AC3E}">
        <p14:creationId xmlns:p14="http://schemas.microsoft.com/office/powerpoint/2010/main" val="882085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I’ve divided this presentation into two parts. First, we’ll do a brief introduction to the WA Checklist resources and how to find them, then we’ll take a quick stretch break. After the break, we’ll dig into student engagement and how to inspire learning with the WA Course Design Checklist.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I want to make sure we get to the topics you’re most interested in, so let’s take a quick look through the chat to explore what you’re hoping to learn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I’m hoping to keep this casual and informative with some time for conversation, sharing thoughts, and answering questions. Please feel free to ask questions as we go by raising your hand to take the mic or by typing into the chat. Sound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I’m really excited to share the newest version of the WA Course Design Checklist with you today, so if you’re ready, let’s get started!</a:t>
            </a:r>
          </a:p>
          <a:p>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4</a:t>
            </a:fld>
            <a:endParaRPr lang="en-US" dirty="0"/>
          </a:p>
        </p:txBody>
      </p:sp>
    </p:spTree>
    <p:extLst>
      <p:ext uri="{BB962C8B-B14F-4D97-AF65-F5344CB8AC3E}">
        <p14:creationId xmlns:p14="http://schemas.microsoft.com/office/powerpoint/2010/main" val="386640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effectLst/>
              </a:rPr>
              <a:t>The WA Checklist Guides are one of many supporting resources for the WA Course Design Checklist that are currently under construction. </a:t>
            </a:r>
          </a:p>
          <a:p>
            <a:pPr marL="285750" indent="-285750">
              <a:buFont typeface="Arial" panose="020B0604020202020204" pitchFamily="34" charset="0"/>
              <a:buChar char="•"/>
            </a:pPr>
            <a:endParaRPr lang="en-US" sz="1600" dirty="0">
              <a:effectLst/>
            </a:endParaRPr>
          </a:p>
          <a:p>
            <a:pPr marL="285750" indent="-285750">
              <a:buFont typeface="Arial" panose="020B0604020202020204" pitchFamily="34" charset="0"/>
              <a:buChar char="•"/>
            </a:pPr>
            <a:r>
              <a:rPr lang="en-US" sz="1600" dirty="0">
                <a:effectLst/>
              </a:rPr>
              <a:t>Currently, the Guides modules for Version 3 are open.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rPr>
              <a:t>Please note that the V4 Guides will be a little messy and incomplete as I am working on reorganizing them to align with the new V4 architecture and adding new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rPr>
              <a:t>Once complete, the V4 Guides will provide context and explanation of the individual Standards and Indicators.</a:t>
            </a:r>
          </a:p>
        </p:txBody>
      </p:sp>
      <p:sp>
        <p:nvSpPr>
          <p:cNvPr id="4" name="Slide Number Placeholder 3"/>
          <p:cNvSpPr>
            <a:spLocks noGrp="1"/>
          </p:cNvSpPr>
          <p:nvPr>
            <p:ph type="sldNum" sz="quarter" idx="5"/>
          </p:nvPr>
        </p:nvSpPr>
        <p:spPr/>
        <p:txBody>
          <a:bodyPr/>
          <a:lstStyle/>
          <a:p>
            <a:fld id="{B362531B-B1D4-4ED0-ACC6-28C15B169F90}" type="slidenum">
              <a:rPr lang="en-US" smtClean="0"/>
              <a:t>40</a:t>
            </a:fld>
            <a:endParaRPr lang="en-US" dirty="0"/>
          </a:p>
        </p:txBody>
      </p:sp>
    </p:spTree>
    <p:extLst>
      <p:ext uri="{BB962C8B-B14F-4D97-AF65-F5344CB8AC3E}">
        <p14:creationId xmlns:p14="http://schemas.microsoft.com/office/powerpoint/2010/main" val="2268498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tabbed layout of the WA Checklist Guides keeps all of the related content bundled together for each Standard in an easy-to-read format.</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Intro tab introduces the Standard, gives a short scenario of why addressing the Standard in your course matters to students, and then gives a short list of reflection questions to ponder as you work through your course.</a:t>
            </a:r>
          </a:p>
        </p:txBody>
      </p:sp>
      <p:sp>
        <p:nvSpPr>
          <p:cNvPr id="4" name="Slide Number Placeholder 3"/>
          <p:cNvSpPr>
            <a:spLocks noGrp="1"/>
          </p:cNvSpPr>
          <p:nvPr>
            <p:ph type="sldNum" sz="quarter" idx="5"/>
          </p:nvPr>
        </p:nvSpPr>
        <p:spPr/>
        <p:txBody>
          <a:bodyPr/>
          <a:lstStyle/>
          <a:p>
            <a:fld id="{B362531B-B1D4-4ED0-ACC6-28C15B169F90}" type="slidenum">
              <a:rPr lang="en-US" smtClean="0"/>
              <a:t>41</a:t>
            </a:fld>
            <a:endParaRPr lang="en-US" dirty="0"/>
          </a:p>
        </p:txBody>
      </p:sp>
    </p:spTree>
    <p:extLst>
      <p:ext uri="{BB962C8B-B14F-4D97-AF65-F5344CB8AC3E}">
        <p14:creationId xmlns:p14="http://schemas.microsoft.com/office/powerpoint/2010/main" val="2797274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On the Indicators tab you will find a brief explanation of the topic addressed by each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Indicators are sorted by Essential, Best Practice and Exemplary.</a:t>
            </a:r>
          </a:p>
        </p:txBody>
      </p:sp>
      <p:sp>
        <p:nvSpPr>
          <p:cNvPr id="4" name="Slide Number Placeholder 3"/>
          <p:cNvSpPr>
            <a:spLocks noGrp="1"/>
          </p:cNvSpPr>
          <p:nvPr>
            <p:ph type="sldNum" sz="quarter" idx="5"/>
          </p:nvPr>
        </p:nvSpPr>
        <p:spPr/>
        <p:txBody>
          <a:bodyPr/>
          <a:lstStyle/>
          <a:p>
            <a:fld id="{B362531B-B1D4-4ED0-ACC6-28C15B169F90}" type="slidenum">
              <a:rPr lang="en-US" smtClean="0"/>
              <a:t>42</a:t>
            </a:fld>
            <a:endParaRPr lang="en-US" dirty="0"/>
          </a:p>
        </p:txBody>
      </p:sp>
    </p:spTree>
    <p:extLst>
      <p:ext uri="{BB962C8B-B14F-4D97-AF65-F5344CB8AC3E}">
        <p14:creationId xmlns:p14="http://schemas.microsoft.com/office/powerpoint/2010/main" val="3703266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On the Canvas Tools tab you will find suggestions for Canvas tools that can help you apply each Standard to your course.</a:t>
            </a:r>
          </a:p>
        </p:txBody>
      </p:sp>
      <p:sp>
        <p:nvSpPr>
          <p:cNvPr id="4" name="Slide Number Placeholder 3"/>
          <p:cNvSpPr>
            <a:spLocks noGrp="1"/>
          </p:cNvSpPr>
          <p:nvPr>
            <p:ph type="sldNum" sz="quarter" idx="5"/>
          </p:nvPr>
        </p:nvSpPr>
        <p:spPr/>
        <p:txBody>
          <a:bodyPr/>
          <a:lstStyle/>
          <a:p>
            <a:fld id="{B362531B-B1D4-4ED0-ACC6-28C15B169F90}" type="slidenum">
              <a:rPr lang="en-US" smtClean="0"/>
              <a:t>43</a:t>
            </a:fld>
            <a:endParaRPr lang="en-US" dirty="0"/>
          </a:p>
        </p:txBody>
      </p:sp>
    </p:spTree>
    <p:extLst>
      <p:ext uri="{BB962C8B-B14F-4D97-AF65-F5344CB8AC3E}">
        <p14:creationId xmlns:p14="http://schemas.microsoft.com/office/powerpoint/2010/main" val="3596835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Eventually, the Examples tab will house examples of how faculty across the state are applying the WA Checklist Standards and Indicators to their courses.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If you’d like to share an example from your course, please email me!  asells@sbctc.edu</a:t>
            </a:r>
          </a:p>
        </p:txBody>
      </p:sp>
      <p:sp>
        <p:nvSpPr>
          <p:cNvPr id="4" name="Slide Number Placeholder 3"/>
          <p:cNvSpPr>
            <a:spLocks noGrp="1"/>
          </p:cNvSpPr>
          <p:nvPr>
            <p:ph type="sldNum" sz="quarter" idx="5"/>
          </p:nvPr>
        </p:nvSpPr>
        <p:spPr/>
        <p:txBody>
          <a:bodyPr/>
          <a:lstStyle/>
          <a:p>
            <a:fld id="{B362531B-B1D4-4ED0-ACC6-28C15B169F90}" type="slidenum">
              <a:rPr lang="en-US" smtClean="0"/>
              <a:t>44</a:t>
            </a:fld>
            <a:endParaRPr lang="en-US" dirty="0"/>
          </a:p>
        </p:txBody>
      </p:sp>
    </p:spTree>
    <p:extLst>
      <p:ext uri="{BB962C8B-B14F-4D97-AF65-F5344CB8AC3E}">
        <p14:creationId xmlns:p14="http://schemas.microsoft.com/office/powerpoint/2010/main" val="3611466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Try It! tab contains a list by Indicator for each Standard that contains small, easy to incorporate practices you can try anytime.</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list can help you generate helpful ideas for small additions you can make to work toward making improvements in your course. BIG IMPACT</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If you can’t do it all at once, break the ideas down into their component parts and work on them as you can but be sure to set a timeline for completion.</a:t>
            </a:r>
          </a:p>
        </p:txBody>
      </p:sp>
      <p:sp>
        <p:nvSpPr>
          <p:cNvPr id="4" name="Slide Number Placeholder 3"/>
          <p:cNvSpPr>
            <a:spLocks noGrp="1"/>
          </p:cNvSpPr>
          <p:nvPr>
            <p:ph type="sldNum" sz="quarter" idx="5"/>
          </p:nvPr>
        </p:nvSpPr>
        <p:spPr/>
        <p:txBody>
          <a:bodyPr/>
          <a:lstStyle/>
          <a:p>
            <a:fld id="{B362531B-B1D4-4ED0-ACC6-28C15B169F90}" type="slidenum">
              <a:rPr lang="en-US" smtClean="0"/>
              <a:t>45</a:t>
            </a:fld>
            <a:endParaRPr lang="en-US" dirty="0"/>
          </a:p>
        </p:txBody>
      </p:sp>
    </p:spTree>
    <p:extLst>
      <p:ext uri="{BB962C8B-B14F-4D97-AF65-F5344CB8AC3E}">
        <p14:creationId xmlns:p14="http://schemas.microsoft.com/office/powerpoint/2010/main" val="1187338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References tab includes a list of recommended reading and a list of references for each Indicator in the Standard.</a:t>
            </a:r>
          </a:p>
        </p:txBody>
      </p:sp>
      <p:sp>
        <p:nvSpPr>
          <p:cNvPr id="4" name="Slide Number Placeholder 3"/>
          <p:cNvSpPr>
            <a:spLocks noGrp="1"/>
          </p:cNvSpPr>
          <p:nvPr>
            <p:ph type="sldNum" sz="quarter" idx="5"/>
          </p:nvPr>
        </p:nvSpPr>
        <p:spPr/>
        <p:txBody>
          <a:bodyPr/>
          <a:lstStyle/>
          <a:p>
            <a:fld id="{B362531B-B1D4-4ED0-ACC6-28C15B169F90}" type="slidenum">
              <a:rPr lang="en-US" smtClean="0"/>
              <a:t>46</a:t>
            </a:fld>
            <a:endParaRPr lang="en-US" dirty="0"/>
          </a:p>
        </p:txBody>
      </p:sp>
    </p:spTree>
    <p:extLst>
      <p:ext uri="{BB962C8B-B14F-4D97-AF65-F5344CB8AC3E}">
        <p14:creationId xmlns:p14="http://schemas.microsoft.com/office/powerpoint/2010/main" val="714120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47</a:t>
            </a:fld>
            <a:endParaRPr lang="en-US" dirty="0"/>
          </a:p>
        </p:txBody>
      </p:sp>
    </p:spTree>
    <p:extLst>
      <p:ext uri="{BB962C8B-B14F-4D97-AF65-F5344CB8AC3E}">
        <p14:creationId xmlns:p14="http://schemas.microsoft.com/office/powerpoint/2010/main" val="1549082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defTabSz="914400" rtl="0" eaLnBrk="1" latinLnBrk="0" hangingPunct="1">
              <a:spcAft>
                <a:spcPts val="1800"/>
              </a:spcAft>
              <a:buFont typeface="Arial" panose="020B0604020202020204" pitchFamily="34" charset="0"/>
              <a:buNone/>
            </a:pPr>
            <a:r>
              <a:rPr lang="en-US" sz="1600" b="0" kern="1200" dirty="0">
                <a:solidFill>
                  <a:schemeClr val="tx1"/>
                </a:solidFill>
                <a:latin typeface="+mn-lt"/>
                <a:ea typeface="+mn-ea"/>
                <a:cs typeface="Arial"/>
              </a:rPr>
              <a:t>SBCTC Vision Statement</a:t>
            </a:r>
          </a:p>
          <a:p>
            <a:pPr marL="0" lvl="0" indent="0" algn="l" defTabSz="914400" rtl="0" eaLnBrk="1" latinLnBrk="0" hangingPunct="1">
              <a:spcAft>
                <a:spcPts val="1800"/>
              </a:spcAft>
              <a:buFont typeface="Arial" panose="020B0604020202020204" pitchFamily="34" charset="0"/>
              <a:buNone/>
            </a:pPr>
            <a:r>
              <a:rPr lang="en-US" sz="1600" b="1" kern="1200" dirty="0">
                <a:solidFill>
                  <a:schemeClr val="tx1"/>
                </a:solidFill>
                <a:latin typeface="+mn-lt"/>
                <a:ea typeface="+mn-ea"/>
                <a:cs typeface="Arial"/>
              </a:rPr>
              <a:t>https://www.sbctc.edu/about/agency/mission-values/</a:t>
            </a:r>
          </a:p>
          <a:p>
            <a:pPr marL="0" lvl="0" indent="0" algn="l" defTabSz="914400" rtl="0" eaLnBrk="1" latinLnBrk="0" hangingPunct="1">
              <a:spcAft>
                <a:spcPts val="1800"/>
              </a:spcAft>
              <a:buFont typeface="Arial" panose="020B0604020202020204" pitchFamily="34" charset="0"/>
              <a:buNone/>
            </a:pPr>
            <a:endParaRPr lang="en-US" sz="1600" kern="1200" dirty="0">
              <a:solidFill>
                <a:schemeClr val="tx1"/>
              </a:solidFill>
              <a:latin typeface="+mn-lt"/>
              <a:ea typeface="+mn-ea"/>
              <a:cs typeface="Arial"/>
            </a:endParaRPr>
          </a:p>
          <a:p>
            <a:pPr marL="0" lvl="0" indent="0" algn="l" defTabSz="914400" rtl="0" eaLnBrk="1" latinLnBrk="0" hangingPunct="1">
              <a:spcAft>
                <a:spcPts val="1800"/>
              </a:spcAft>
              <a:buFont typeface="Arial" panose="020B0604020202020204" pitchFamily="34" charset="0"/>
              <a:buNone/>
            </a:pPr>
            <a:r>
              <a:rPr lang="en-US" sz="1600" kern="1200" dirty="0">
                <a:solidFill>
                  <a:schemeClr val="tx1"/>
                </a:solidFill>
                <a:latin typeface="+mn-lt"/>
                <a:ea typeface="+mn-ea"/>
                <a:cs typeface="Arial"/>
              </a:rPr>
              <a:t>V4 Intersections</a:t>
            </a:r>
          </a:p>
          <a:p>
            <a:pPr marL="0" lvl="0" indent="0" algn="l" defTabSz="914400" rtl="0" eaLnBrk="1" latinLnBrk="0" hangingPunct="1">
              <a:spcAft>
                <a:spcPts val="1800"/>
              </a:spcAft>
              <a:buFont typeface="Arial" panose="020B0604020202020204" pitchFamily="34" charset="0"/>
              <a:buNone/>
            </a:pPr>
            <a:endParaRPr lang="en-US" sz="1600" kern="1200" dirty="0">
              <a:solidFill>
                <a:schemeClr val="tx1"/>
              </a:solidFill>
              <a:latin typeface="+mn-lt"/>
              <a:ea typeface="+mn-ea"/>
              <a:cs typeface="Arial"/>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Equity and inclusion are woven throughout the WA Checklist along with established practices for increasing academic confidence, sense of belonging, and student agency.</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latin typeface="+mn-lt"/>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I wrote each Standard with the goal of demystifying the unwritten rules of success for learners in order to make the invisible visible and to help make learning and teaching more transparent.</a:t>
            </a:r>
          </a:p>
          <a:p>
            <a:pPr marL="365760" lvl="0" indent="-182880" algn="l" defTabSz="914400" rtl="0" eaLnBrk="1" latinLnBrk="0" hangingPunct="1">
              <a:spcAft>
                <a:spcPts val="1800"/>
              </a:spcAft>
              <a:buFont typeface="Arial" panose="020B0604020202020204" pitchFamily="34" charset="0"/>
              <a:buChar char="•"/>
            </a:pPr>
            <a:endParaRPr lang="en-US" sz="1600" kern="1200" dirty="0">
              <a:solidFill>
                <a:schemeClr val="tx1"/>
              </a:solidFill>
              <a:latin typeface="+mn-lt"/>
              <a:ea typeface="+mn-ea"/>
              <a:cs typeface="Arial"/>
            </a:endParaRPr>
          </a:p>
          <a:p>
            <a:pPr marL="365760" lvl="0" indent="-182880" algn="l" defTabSz="914400" rtl="0" eaLnBrk="1" latinLnBrk="0" hangingPunct="1">
              <a:spcAft>
                <a:spcPts val="1800"/>
              </a:spcAft>
              <a:buFont typeface="Arial" panose="020B0604020202020204" pitchFamily="34" charset="0"/>
              <a:buChar char="•"/>
            </a:pPr>
            <a:r>
              <a:rPr lang="en-US" sz="1600" kern="1200" dirty="0">
                <a:solidFill>
                  <a:schemeClr val="tx1"/>
                </a:solidFill>
                <a:latin typeface="+mn-lt"/>
                <a:ea typeface="+mn-ea"/>
                <a:cs typeface="Arial"/>
              </a:rPr>
              <a:t>The WA Checklist was shaped with the SBCTC Vision Statement in mind, and I intentionally aligned with other important work our colleges are doing in the areas of equity and inclusion, accessibility, open resources, Guided Pathways, and much more. We’ll talk more about this in a few minutes.</a:t>
            </a:r>
            <a:br>
              <a:rPr lang="en-US" sz="1600" kern="1200" dirty="0">
                <a:solidFill>
                  <a:schemeClr val="tx1"/>
                </a:solidFill>
                <a:latin typeface="+mn-lt"/>
                <a:ea typeface="+mn-ea"/>
                <a:cs typeface="Arial"/>
              </a:rPr>
            </a:br>
            <a:endParaRPr lang="en-US" sz="1600" kern="1200" dirty="0">
              <a:solidFill>
                <a:schemeClr val="tx1"/>
              </a:solidFill>
              <a:latin typeface="+mn-lt"/>
              <a:ea typeface="+mn-ea"/>
              <a:cs typeface="Arial"/>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Students, faculty, eLearning staff, and instructional designers from the community and technical colleges in Washington state all participated in its development through a focus group style interview process.</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It is not intended to be ...</a:t>
            </a:r>
            <a:br>
              <a:rPr lang="en-US" sz="1600" dirty="0">
                <a:latin typeface="+mn-lt"/>
              </a:rPr>
            </a:br>
            <a:endParaRPr lang="en-US" sz="1600" dirty="0">
              <a:latin typeface="+mn-lt"/>
            </a:endParaRPr>
          </a:p>
          <a:p>
            <a:pPr marL="822960" lvl="1" indent="-182880">
              <a:spcAft>
                <a:spcPts val="1800"/>
              </a:spcAft>
              <a:buFont typeface="Arial" panose="020B0604020202020204" pitchFamily="34" charset="0"/>
              <a:buChar char="•"/>
            </a:pPr>
            <a:r>
              <a:rPr lang="en-US" sz="1600" dirty="0">
                <a:latin typeface="+mn-lt"/>
                <a:cs typeface="Arial"/>
              </a:rPr>
              <a:t>An equity rubric, an inclusion rubric, or an antiracist curriculum rubric.</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ea typeface="Calibri" panose="020F0502020204030204" pitchFamily="34" charset="0"/>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Using the WA Checklist will not solve every course design issue or engage every student, but it does provide tangible first steps in re-imaging course design plus recommended next steps for continued growth.</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ea typeface="Calibri" panose="020F0502020204030204" pitchFamily="34" charset="0"/>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The WA Checklist includes benchmarks for course design practices, not instructor behaviors – but you do need quality for both, because a well-designed course can still be unwelcoming, demotivating, and unengaging for students if instructor presence and interaction is poor.</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ea typeface="Calibri" panose="020F0502020204030204" pitchFamily="34" charset="0"/>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I’m planning to include tips for course facilitation in the V4 Guides pages.</a:t>
            </a:r>
          </a:p>
          <a:p>
            <a:pPr marL="822960" marR="0" lvl="1"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cs typeface="Calibri"/>
              </a:rPr>
              <a:t>As an example: </a:t>
            </a:r>
          </a:p>
          <a:p>
            <a:pPr marL="822960" marR="0" lvl="1"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cs typeface="Calibri"/>
            </a:endParaRPr>
          </a:p>
          <a:p>
            <a:pPr marL="1280160" marR="0" lvl="2"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cs typeface="Calibri"/>
              </a:rPr>
              <a:t>The WA Checklist contains a number of Indicators related to inviting feedback from learners. – That’s the intentional course design benchmark. </a:t>
            </a:r>
          </a:p>
          <a:p>
            <a:pPr marL="1280160" marR="0" lvl="2"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cs typeface="Calibri"/>
            </a:endParaRPr>
          </a:p>
          <a:p>
            <a:pPr marL="1280160" marR="0" lvl="2"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cs typeface="Calibri"/>
              </a:rPr>
              <a:t>The accompanying Guides page will explain why to invite this feedback, how to be transparent about its use, and how to engage in reflective and continuous course improvements based on the feedback received.</a:t>
            </a:r>
            <a:endParaRPr lang="en-US" sz="1600" dirty="0">
              <a:latin typeface="+mn-lt"/>
              <a:cs typeface="Calibri"/>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5</a:t>
            </a:fld>
            <a:endParaRPr lang="en-US" dirty="0"/>
          </a:p>
        </p:txBody>
      </p:sp>
    </p:spTree>
    <p:extLst>
      <p:ext uri="{BB962C8B-B14F-4D97-AF65-F5344CB8AC3E}">
        <p14:creationId xmlns:p14="http://schemas.microsoft.com/office/powerpoint/2010/main" val="306774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This timeline illustrates the WA Checklist development process. It’s been about three years since the release of Version 3. During the pandemic, I mostly worked on writing the WA Checklist Guides pages.</a:t>
            </a:r>
            <a:br>
              <a:rPr lang="en-US" sz="1600" dirty="0">
                <a:latin typeface="+mn-lt"/>
              </a:rPr>
            </a:br>
            <a:endParaRPr lang="en-US" sz="1600" dirty="0">
              <a:latin typeface="+mn-lt"/>
            </a:endParaRPr>
          </a:p>
          <a:p>
            <a:pPr marL="171450" indent="-171450">
              <a:spcAft>
                <a:spcPts val="600"/>
              </a:spcAft>
              <a:buFont typeface="Arial" panose="020B0604020202020204" pitchFamily="34" charset="0"/>
              <a:buChar char="•"/>
            </a:pPr>
            <a:r>
              <a:rPr lang="en-US" sz="1600" b="0" i="0" u="none" strike="noStrike" dirty="0">
                <a:solidFill>
                  <a:srgbClr val="000000"/>
                </a:solidFill>
                <a:effectLst/>
                <a:latin typeface="+mn-lt"/>
              </a:rPr>
              <a:t>Throughout its development, I strived for a transparent and collaborative design process, seeking feedback from the larger CTC system and those with more expertise than myself. Between each WA Checklist release, I collected feedback and sought out the expertise of others.</a:t>
            </a:r>
            <a:br>
              <a:rPr lang="en-US" sz="1600" dirty="0">
                <a:latin typeface="+mn-lt"/>
              </a:rPr>
            </a:b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To complete the feedback process, the WA Checklist recently went through an equity review.</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Version 4 reflects the feedback from the equity review team. A big thank you to Dr. Claudine Richardson, Ambar Martinez, Guava Jordan, Emeka Udenze, and Amanda Chin for their time and expertise! This version would not have been possible without their input.</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I hope to return to the beginning of the feedback process and seek additional feedback from students at some point in the future.</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6</a:t>
            </a:fld>
            <a:endParaRPr lang="en-US" dirty="0"/>
          </a:p>
        </p:txBody>
      </p:sp>
    </p:spTree>
    <p:extLst>
      <p:ext uri="{BB962C8B-B14F-4D97-AF65-F5344CB8AC3E}">
        <p14:creationId xmlns:p14="http://schemas.microsoft.com/office/powerpoint/2010/main" val="237357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Some of you may be familiar with previous iterations of the WA Checklist. Revisions to </a:t>
            </a:r>
            <a:r>
              <a:rPr lang="en-US" sz="1600" dirty="0" err="1">
                <a:latin typeface="+mn-lt"/>
              </a:rPr>
              <a:t>V4</a:t>
            </a:r>
            <a:r>
              <a:rPr lang="en-US" sz="1600" dirty="0">
                <a:latin typeface="+mn-lt"/>
              </a:rPr>
              <a:t> include changes to both content and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In addition to reflecting feedback from the equity review team, I completely deconstructed Version 3 and regrouped like items and similar content together for Version 4. This is what </a:t>
            </a:r>
            <a:r>
              <a:rPr lang="en-US" sz="1600" dirty="0" err="1">
                <a:latin typeface="+mn-lt"/>
              </a:rPr>
              <a:t>V3</a:t>
            </a:r>
            <a:r>
              <a:rPr lang="en-US" sz="1600" dirty="0">
                <a:latin typeface="+mn-lt"/>
              </a:rPr>
              <a:t> looked like while I was working on it.</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This puzzle-like process allowed me to more easily identify gaps and repetitions within the content.</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If you’d like to learn more about the differences between </a:t>
            </a:r>
            <a:r>
              <a:rPr lang="en-US" sz="1600" dirty="0" err="1">
                <a:latin typeface="+mn-lt"/>
              </a:rPr>
              <a:t>V3</a:t>
            </a:r>
            <a:r>
              <a:rPr lang="en-US" sz="1600" dirty="0">
                <a:latin typeface="+mn-lt"/>
              </a:rPr>
              <a:t> and </a:t>
            </a:r>
            <a:r>
              <a:rPr lang="en-US" sz="1600" dirty="0" err="1">
                <a:latin typeface="+mn-lt"/>
              </a:rPr>
              <a:t>V4</a:t>
            </a:r>
            <a:r>
              <a:rPr lang="en-US" sz="1600" dirty="0">
                <a:latin typeface="+mn-lt"/>
              </a:rPr>
              <a:t>, please check out the “Meet the WA Checklist </a:t>
            </a:r>
            <a:r>
              <a:rPr lang="en-US" sz="1600" dirty="0" err="1">
                <a:latin typeface="+mn-lt"/>
              </a:rPr>
              <a:t>V4</a:t>
            </a:r>
            <a:r>
              <a:rPr lang="en-US" sz="1600" dirty="0">
                <a:latin typeface="+mn-lt"/>
              </a:rPr>
              <a:t>!” webinar recording in the WA Checklist resources shell in Canvas. I’ll show you where to find this as we’re exploring the WA Checklist resources.</a:t>
            </a:r>
          </a:p>
        </p:txBody>
      </p:sp>
      <p:sp>
        <p:nvSpPr>
          <p:cNvPr id="4" name="Slide Number Placeholder 3"/>
          <p:cNvSpPr>
            <a:spLocks noGrp="1"/>
          </p:cNvSpPr>
          <p:nvPr>
            <p:ph type="sldNum" sz="quarter" idx="5"/>
          </p:nvPr>
        </p:nvSpPr>
        <p:spPr/>
        <p:txBody>
          <a:bodyPr/>
          <a:lstStyle/>
          <a:p>
            <a:fld id="{B362531B-B1D4-4ED0-ACC6-28C15B169F90}" type="slidenum">
              <a:rPr lang="en-US" smtClean="0"/>
              <a:t>7</a:t>
            </a:fld>
            <a:endParaRPr lang="en-US" dirty="0"/>
          </a:p>
        </p:txBody>
      </p:sp>
    </p:spTree>
    <p:extLst>
      <p:ext uri="{BB962C8B-B14F-4D97-AF65-F5344CB8AC3E}">
        <p14:creationId xmlns:p14="http://schemas.microsoft.com/office/powerpoint/2010/main" val="416822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mn-lt"/>
              </a:rPr>
              <a:t>Before I share an example of how to use the WA Checklist, I’d like to share a little bit about how the WA Checklist is organized and show you where to find it. Let’s take a quick vote. Would you prefer to see some screenshots of the resources or take a quick tour of the WA Checklist document and resources shell? Type screenshots or live tour into the chat to cast your vote.</a:t>
            </a:r>
          </a:p>
          <a:p>
            <a:endParaRPr lang="en-US" sz="1600" dirty="0">
              <a:latin typeface="+mn-lt"/>
            </a:endParaRPr>
          </a:p>
          <a:p>
            <a:r>
              <a:rPr lang="en-US" sz="1600" b="0" dirty="0">
                <a:latin typeface="+mn-lt"/>
              </a:rPr>
              <a:t>WA Checklist Doc</a:t>
            </a:r>
          </a:p>
          <a:p>
            <a:pPr marL="0" indent="0" algn="l">
              <a:spcAft>
                <a:spcPts val="2400"/>
              </a:spcAft>
              <a:buNone/>
            </a:pPr>
            <a:r>
              <a:rPr lang="en-US" sz="1600" b="1" dirty="0">
                <a:solidFill>
                  <a:schemeClr val="tx1"/>
                </a:solidFill>
                <a:latin typeface="+mn-lt"/>
                <a:hlinkClick r:id="rId3">
                  <a:extLst>
                    <a:ext uri="{A12FA001-AC4F-418D-AE19-62706E023703}">
                      <ahyp:hlinkClr xmlns:ahyp="http://schemas.microsoft.com/office/drawing/2018/hyperlinkcolor" val="tx"/>
                    </a:ext>
                  </a:extLst>
                </a:hlinkClick>
              </a:rPr>
              <a:t>https://bit.ly/WAChecklist-V4</a:t>
            </a:r>
            <a:endParaRPr lang="en-US" sz="1600" b="1" dirty="0">
              <a:solidFill>
                <a:schemeClr val="tx1"/>
              </a:solidFill>
              <a:latin typeface="+mn-lt"/>
            </a:endParaRPr>
          </a:p>
          <a:p>
            <a:pPr algn="l"/>
            <a:endParaRPr lang="en-US" sz="1600" b="0" dirty="0">
              <a:solidFill>
                <a:schemeClr val="tx1"/>
              </a:solidFill>
              <a:latin typeface="+mn-lt"/>
            </a:endParaRPr>
          </a:p>
          <a:p>
            <a:pPr algn="l"/>
            <a:r>
              <a:rPr lang="en-US" sz="1600" b="0" dirty="0">
                <a:solidFill>
                  <a:schemeClr val="tx1"/>
                </a:solidFill>
                <a:latin typeface="+mn-lt"/>
              </a:rPr>
              <a:t>WA Course Design Checklist Canvas shell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hlinkClick r:id="rId4">
                  <a:extLst>
                    <a:ext uri="{A12FA001-AC4F-418D-AE19-62706E023703}">
                      <ahyp:hlinkClr xmlns:ahyp="http://schemas.microsoft.com/office/drawing/2018/hyperlinkcolor" val="tx"/>
                    </a:ext>
                  </a:extLst>
                </a:hlinkClick>
              </a:rPr>
              <a:t>https://sbctc.instructure.com/courses/1990829</a:t>
            </a:r>
            <a:r>
              <a:rPr lang="en-US" sz="1600" b="1" dirty="0">
                <a:solidFill>
                  <a:schemeClr val="tx1"/>
                </a:solidFill>
                <a:latin typeface="+mn-lt"/>
              </a:rPr>
              <a:t> </a:t>
            </a:r>
          </a:p>
          <a:p>
            <a:endParaRPr lang="en-US" sz="1600" dirty="0"/>
          </a:p>
        </p:txBody>
      </p:sp>
      <p:sp>
        <p:nvSpPr>
          <p:cNvPr id="4" name="Slide Number Placeholder 3"/>
          <p:cNvSpPr>
            <a:spLocks noGrp="1"/>
          </p:cNvSpPr>
          <p:nvPr>
            <p:ph type="sldNum" sz="quarter" idx="5"/>
          </p:nvPr>
        </p:nvSpPr>
        <p:spPr/>
        <p:txBody>
          <a:bodyPr/>
          <a:lstStyle/>
          <a:p>
            <a:fld id="{B362531B-B1D4-4ED0-ACC6-28C15B169F90}" type="slidenum">
              <a:rPr lang="en-US" smtClean="0"/>
              <a:t>8</a:t>
            </a:fld>
            <a:endParaRPr lang="en-US" dirty="0"/>
          </a:p>
        </p:txBody>
      </p:sp>
    </p:spTree>
    <p:extLst>
      <p:ext uri="{BB962C8B-B14F-4D97-AF65-F5344CB8AC3E}">
        <p14:creationId xmlns:p14="http://schemas.microsoft.com/office/powerpoint/2010/main" val="2244801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latin typeface="+mn-lt"/>
              </a:rPr>
              <a:t>TILT Higher Ed</a:t>
            </a:r>
          </a:p>
          <a:p>
            <a:pPr marL="0" indent="0">
              <a:buFont typeface="Arial" panose="020B0604020202020204" pitchFamily="34" charset="0"/>
              <a:buNone/>
            </a:pPr>
            <a:r>
              <a:rPr lang="en-US" sz="1600" dirty="0">
                <a:latin typeface="+mn-lt"/>
              </a:rPr>
              <a:t>https://tilthighered.com/ </a:t>
            </a:r>
          </a:p>
          <a:p>
            <a:pPr marL="0" indent="0">
              <a:buFont typeface="Arial" panose="020B0604020202020204" pitchFamily="34" charset="0"/>
              <a:buNone/>
            </a:pPr>
            <a:endParaRPr lang="en-US" sz="1600" b="1" dirty="0">
              <a:latin typeface="+mn-lt"/>
            </a:endParaRPr>
          </a:p>
          <a:p>
            <a:pPr marL="0" indent="0">
              <a:buFont typeface="Arial" panose="020B0604020202020204" pitchFamily="34" charset="0"/>
              <a:buNone/>
            </a:pPr>
            <a:r>
              <a:rPr lang="en-US" sz="1600" b="1" dirty="0">
                <a:latin typeface="+mn-lt"/>
              </a:rPr>
              <a:t>Now let’s take a look at how to apply the WA Checklist to a course. I’m going to use my Canvas 101 training course as an example. Here is how I applied Indicators 1.1.b, 3.2.a, 3.2.b, 3.2.d, 3.2.e 3.2.f to the discussions in my course.</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 struggled with my discussions for a long time.  I just couldn’t figure out was wrong.  Student answers were confusing, I hated grading them, and I don’t think anyone was enjoying posting their responses.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The hardest part for me was committing to making the first revision but even that first small change created visible results, so I kept going, doing what I could do whenever I could do it.</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 did not make all of the changes at one time and actually started making changes with </a:t>
            </a:r>
            <a:r>
              <a:rPr lang="en-US" sz="1600" dirty="0" err="1">
                <a:latin typeface="+mn-lt"/>
              </a:rPr>
              <a:t>V3</a:t>
            </a:r>
            <a:r>
              <a:rPr lang="en-US" sz="1600" dirty="0">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Eventually, I had applied 1.1.b and most of Standard 3.2 - Assessments include a clear statement of purpose, task, and performance expectations. (TILT)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1.1.b - Course materials use welcoming, easy to understand, and student-friendly language that invites students into a caring and collaborative learning partnership with the instructor.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3.2.a - Assessments include a clear statement of purpose.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3.2.b - Assessments include clearly stated directions.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3.2.d - Graded assessments include a rubric or other scoring criteria that are shared with students prior to submission.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3.2.e - Directions for graded assessments include one or more examples of finished student work or examples worked by the instructor.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3.2.f - Course includes an opportunity for students to reflect on and make meaningful connections between assessments and their educational, life, or career goals.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3.2.1 - Course includes an invitation for students to offer feedback on assessment design.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5.4.f - Course includes links to help sheets, videos, or other support resources for required course technologies. </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Because Standard 3.2 is aligned with TILT, the end result was three fully TILTed discussions which is something I really wanted to do but could not have tackled all at once, but in breaking it up over time, I was able to make small changes that helped my students be more successful.</a:t>
            </a:r>
          </a:p>
          <a:p>
            <a:pPr marL="0" indent="0">
              <a:buFont typeface="Arial" panose="020B0604020202020204" pitchFamily="34" charset="0"/>
              <a:buNone/>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9</a:t>
            </a:fld>
            <a:endParaRPr lang="en-US" dirty="0"/>
          </a:p>
        </p:txBody>
      </p:sp>
    </p:spTree>
    <p:extLst>
      <p:ext uri="{BB962C8B-B14F-4D97-AF65-F5344CB8AC3E}">
        <p14:creationId xmlns:p14="http://schemas.microsoft.com/office/powerpoint/2010/main" val="1412790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433322"/>
            <a:ext cx="10058400" cy="3566160"/>
          </a:xfrm>
        </p:spPr>
        <p:txBody>
          <a:bodyPr anchor="b">
            <a:normAutofit/>
          </a:bodyPr>
          <a:lstStyle>
            <a:lvl1pPr algn="ctr">
              <a:lnSpc>
                <a:spcPct val="85000"/>
              </a:lnSpc>
              <a:defRPr sz="54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5129991"/>
            <a:ext cx="10058400" cy="1143000"/>
          </a:xfrm>
        </p:spPr>
        <p:txBody>
          <a:bodyPr lIns="91440" rIns="91440">
            <a:normAutofit/>
          </a:bodyPr>
          <a:lstStyle>
            <a:lvl1pPr marL="0" indent="0" algn="ctr">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EC8D8FA9-F177-4D2D-ACC6-B076DDA4242D}"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pic>
        <p:nvPicPr>
          <p:cNvPr id="11" name="Picture 10" descr="Icon&#10;&#10;Description automatically generated">
            <a:extLst>
              <a:ext uri="{FF2B5EF4-FFF2-40B4-BE49-F238E27FC236}">
                <a16:creationId xmlns:a16="http://schemas.microsoft.com/office/drawing/2014/main" id="{BA70620C-F3F3-E66F-0268-E5A251E1F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6492" y="796092"/>
            <a:ext cx="3139016" cy="3084896"/>
          </a:xfrm>
          <a:prstGeom prst="rect">
            <a:avLst/>
          </a:prstGeom>
        </p:spPr>
      </p:pic>
    </p:spTree>
    <p:extLst>
      <p:ext uri="{BB962C8B-B14F-4D97-AF65-F5344CB8AC3E}">
        <p14:creationId xmlns:p14="http://schemas.microsoft.com/office/powerpoint/2010/main" val="387500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lgn="l">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9B6648-EA20-428D-82F4-113A0A3BE342}" type="datetime1">
              <a:rPr lang="en-US" smtClean="0"/>
              <a:t>10/14/2022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133959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no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D5DAD-A219-4457-89FC-1E2C25643283}" type="datetime1">
              <a:rPr lang="en-US" smtClean="0"/>
              <a:t>10/14/2022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01353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23654-2700-4E08-8638-892914CA3E63}"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717100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138CFA-22BC-4564-931B-57D5F8C73958}"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904539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Title 1">
            <a:extLst>
              <a:ext uri="{FF2B5EF4-FFF2-40B4-BE49-F238E27FC236}">
                <a16:creationId xmlns:a16="http://schemas.microsoft.com/office/drawing/2014/main" id="{B29C601F-9E83-8587-5F72-74FFFB8A1CE6}"/>
              </a:ext>
            </a:extLst>
          </p:cNvPr>
          <p:cNvSpPr>
            <a:spLocks noGrp="1"/>
          </p:cNvSpPr>
          <p:nvPr>
            <p:ph type="title"/>
          </p:nvPr>
        </p:nvSpPr>
        <p:spPr>
          <a:xfrm>
            <a:off x="363795" y="1789177"/>
            <a:ext cx="2939844" cy="3025699"/>
          </a:xfrm>
        </p:spPr>
        <p:txBody>
          <a:bodyPr/>
          <a:lstStyle>
            <a:lvl1pPr algn="l">
              <a:defRPr/>
            </a:lvl1pPr>
          </a:lstStyle>
          <a:p>
            <a:r>
              <a:rPr lang="en-US" dirty="0"/>
              <a:t>Click to edit Master title style</a:t>
            </a:r>
          </a:p>
        </p:txBody>
      </p:sp>
      <p:sp>
        <p:nvSpPr>
          <p:cNvPr id="29" name="Content Placeholder 2">
            <a:extLst>
              <a:ext uri="{FF2B5EF4-FFF2-40B4-BE49-F238E27FC236}">
                <a16:creationId xmlns:a16="http://schemas.microsoft.com/office/drawing/2014/main" id="{9A88DE33-0A16-FEF8-BB8A-CE2854D7F787}"/>
              </a:ext>
            </a:extLst>
          </p:cNvPr>
          <p:cNvSpPr>
            <a:spLocks noGrp="1"/>
          </p:cNvSpPr>
          <p:nvPr>
            <p:ph sz="half" idx="1"/>
          </p:nvPr>
        </p:nvSpPr>
        <p:spPr>
          <a:xfrm>
            <a:off x="3867912" y="868680"/>
            <a:ext cx="4685538" cy="512064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3">
            <a:extLst>
              <a:ext uri="{FF2B5EF4-FFF2-40B4-BE49-F238E27FC236}">
                <a16:creationId xmlns:a16="http://schemas.microsoft.com/office/drawing/2014/main" id="{5C871BBA-0883-B4A0-C88B-0B235FE207D9}"/>
              </a:ext>
            </a:extLst>
          </p:cNvPr>
          <p:cNvSpPr>
            <a:spLocks noGrp="1"/>
          </p:cNvSpPr>
          <p:nvPr>
            <p:ph sz="half" idx="2"/>
          </p:nvPr>
        </p:nvSpPr>
        <p:spPr>
          <a:xfrm>
            <a:off x="8856855" y="896306"/>
            <a:ext cx="2843531"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Date Placeholder 7">
            <a:extLst>
              <a:ext uri="{FF2B5EF4-FFF2-40B4-BE49-F238E27FC236}">
                <a16:creationId xmlns:a16="http://schemas.microsoft.com/office/drawing/2014/main" id="{45EEF2E6-FAAD-0A4B-8550-A5E964962828}"/>
              </a:ext>
            </a:extLst>
          </p:cNvPr>
          <p:cNvSpPr>
            <a:spLocks noGrp="1"/>
          </p:cNvSpPr>
          <p:nvPr>
            <p:ph type="dt" sz="half" idx="10"/>
          </p:nvPr>
        </p:nvSpPr>
        <p:spPr>
          <a:xfrm>
            <a:off x="303230" y="320040"/>
            <a:ext cx="3492021" cy="299424"/>
          </a:xfrm>
        </p:spPr>
        <p:txBody>
          <a:bodyPr/>
          <a:lstStyle/>
          <a:p>
            <a:fld id="{37673F95-46E1-452A-8E20-5D071744B465}" type="datetime1">
              <a:rPr lang="en-US" smtClean="0"/>
              <a:t>10/14/2022</a:t>
            </a:fld>
            <a:endParaRPr lang="en-US" dirty="0"/>
          </a:p>
        </p:txBody>
      </p:sp>
      <p:sp>
        <p:nvSpPr>
          <p:cNvPr id="33" name="Slide Number Placeholder 9">
            <a:extLst>
              <a:ext uri="{FF2B5EF4-FFF2-40B4-BE49-F238E27FC236}">
                <a16:creationId xmlns:a16="http://schemas.microsoft.com/office/drawing/2014/main" id="{9EF95C19-36A8-1BEE-0C77-4693C92AECC1}"/>
              </a:ext>
            </a:extLst>
          </p:cNvPr>
          <p:cNvSpPr>
            <a:spLocks noGrp="1"/>
          </p:cNvSpPr>
          <p:nvPr>
            <p:ph type="sldNum" sz="quarter" idx="12"/>
          </p:nvPr>
        </p:nvSpPr>
        <p:spPr>
          <a:xfrm>
            <a:off x="10755013" y="320040"/>
            <a:ext cx="914400" cy="320040"/>
          </a:xfrm>
        </p:spPr>
        <p:txBody>
          <a:bodyPr/>
          <a:lstStyle/>
          <a:p>
            <a:fld id="{927CCDDB-9EAA-4D44-B210-166D3BE833C3}" type="slidenum">
              <a:rPr lang="en-US" smtClean="0"/>
              <a:t>‹#›</a:t>
            </a:fld>
            <a:endParaRPr lang="en-US" dirty="0"/>
          </a:p>
        </p:txBody>
      </p:sp>
      <p:sp>
        <p:nvSpPr>
          <p:cNvPr id="34" name="Content Placeholder 3">
            <a:extLst>
              <a:ext uri="{FF2B5EF4-FFF2-40B4-BE49-F238E27FC236}">
                <a16:creationId xmlns:a16="http://schemas.microsoft.com/office/drawing/2014/main" id="{C7FF9626-BDA6-F74A-9C4E-FEEF90823042}"/>
              </a:ext>
            </a:extLst>
          </p:cNvPr>
          <p:cNvSpPr>
            <a:spLocks noGrp="1"/>
          </p:cNvSpPr>
          <p:nvPr>
            <p:ph sz="half" idx="13"/>
          </p:nvPr>
        </p:nvSpPr>
        <p:spPr>
          <a:xfrm>
            <a:off x="8856856" y="2726589"/>
            <a:ext cx="2843530"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2DD97FF5-A850-8B76-8E7B-DAC312C61C0E}"/>
              </a:ext>
            </a:extLst>
          </p:cNvPr>
          <p:cNvSpPr>
            <a:spLocks noGrp="1"/>
          </p:cNvSpPr>
          <p:nvPr>
            <p:ph sz="half" idx="14"/>
          </p:nvPr>
        </p:nvSpPr>
        <p:spPr>
          <a:xfrm>
            <a:off x="8856856" y="4537815"/>
            <a:ext cx="2843530" cy="1433023"/>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F0346B1-3D1A-3CD7-7360-EA9E7E1532C1}"/>
              </a:ext>
            </a:extLst>
          </p:cNvPr>
          <p:cNvSpPr txBox="1">
            <a:spLocks/>
          </p:cNvSpPr>
          <p:nvPr userDrawn="1"/>
        </p:nvSpPr>
        <p:spPr>
          <a:xfrm>
            <a:off x="1097280" y="6459785"/>
            <a:ext cx="2472271"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38CFA-22BC-4564-931B-57D5F8C73958}" type="datetime1">
              <a:rPr lang="en-US" smtClean="0"/>
              <a:pPr/>
              <a:t>10/14/2022</a:t>
            </a:fld>
            <a:endParaRPr lang="en-US" dirty="0"/>
          </a:p>
        </p:txBody>
      </p:sp>
      <p:sp>
        <p:nvSpPr>
          <p:cNvPr id="6" name="Footer Placeholder 4">
            <a:extLst>
              <a:ext uri="{FF2B5EF4-FFF2-40B4-BE49-F238E27FC236}">
                <a16:creationId xmlns:a16="http://schemas.microsoft.com/office/drawing/2014/main" id="{0D9D6F08-27D5-F2B6-A319-706AAFCBC24C}"/>
              </a:ext>
            </a:extLst>
          </p:cNvPr>
          <p:cNvSpPr>
            <a:spLocks noGrp="1"/>
          </p:cNvSpPr>
          <p:nvPr>
            <p:ph type="ftr" sz="quarter" idx="11"/>
          </p:nvPr>
        </p:nvSpPr>
        <p:spPr>
          <a:xfrm>
            <a:off x="3686185" y="6459785"/>
            <a:ext cx="4822804" cy="365125"/>
          </a:xfrm>
        </p:spPr>
        <p:txBody>
          <a:bodyPr/>
          <a:lstStyle/>
          <a:p>
            <a:endParaRPr lang="en-US" dirty="0"/>
          </a:p>
        </p:txBody>
      </p:sp>
      <p:sp>
        <p:nvSpPr>
          <p:cNvPr id="7" name="Slide Number Placeholder 5">
            <a:extLst>
              <a:ext uri="{FF2B5EF4-FFF2-40B4-BE49-F238E27FC236}">
                <a16:creationId xmlns:a16="http://schemas.microsoft.com/office/drawing/2014/main" id="{4875844A-383A-6F22-6F78-DA84C3E3987A}"/>
              </a:ext>
            </a:extLst>
          </p:cNvPr>
          <p:cNvSpPr txBox="1">
            <a:spLocks/>
          </p:cNvSpPr>
          <p:nvPr userDrawn="1"/>
        </p:nvSpPr>
        <p:spPr>
          <a:xfrm>
            <a:off x="10785361" y="644683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7CCDDB-9EAA-4D44-B210-166D3BE833C3}" type="slidenum">
              <a:rPr lang="en-US" smtClean="0"/>
              <a:pPr/>
              <a:t>‹#›</a:t>
            </a:fld>
            <a:endParaRPr lang="en-US" dirty="0"/>
          </a:p>
        </p:txBody>
      </p:sp>
    </p:spTree>
    <p:extLst>
      <p:ext uri="{BB962C8B-B14F-4D97-AF65-F5344CB8AC3E}">
        <p14:creationId xmlns:p14="http://schemas.microsoft.com/office/powerpoint/2010/main" val="2440559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433322"/>
            <a:ext cx="10058400" cy="3566160"/>
          </a:xfrm>
        </p:spPr>
        <p:txBody>
          <a:bodyPr anchor="b">
            <a:normAutofit/>
          </a:bodyPr>
          <a:lstStyle>
            <a:lvl1pPr algn="ctr">
              <a:lnSpc>
                <a:spcPct val="85000"/>
              </a:lnSpc>
              <a:defRPr sz="54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5129991"/>
            <a:ext cx="10058400" cy="1143000"/>
          </a:xfrm>
        </p:spPr>
        <p:txBody>
          <a:bodyPr lIns="91440" rIns="91440">
            <a:normAutofit/>
          </a:bodyPr>
          <a:lstStyle>
            <a:lvl1pPr marL="0" indent="0" algn="ctr">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EC8D8FA9-F177-4D2D-ACC6-B076DDA4242D}"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pic>
        <p:nvPicPr>
          <p:cNvPr id="11" name="Picture 10" descr="Icon&#10;&#10;Description automatically generated">
            <a:extLst>
              <a:ext uri="{FF2B5EF4-FFF2-40B4-BE49-F238E27FC236}">
                <a16:creationId xmlns:a16="http://schemas.microsoft.com/office/drawing/2014/main" id="{BA70620C-F3F3-E66F-0268-E5A251E1F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6492" y="796092"/>
            <a:ext cx="3139016" cy="3084896"/>
          </a:xfrm>
          <a:prstGeom prst="rect">
            <a:avLst/>
          </a:prstGeom>
        </p:spPr>
      </p:pic>
    </p:spTree>
    <p:extLst>
      <p:ext uri="{BB962C8B-B14F-4D97-AF65-F5344CB8AC3E}">
        <p14:creationId xmlns:p14="http://schemas.microsoft.com/office/powerpoint/2010/main" val="366644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929" y="1671484"/>
            <a:ext cx="11208773" cy="431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A453E9-4FE9-44F4-A478-110E242C42E2}"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243917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l">
              <a:lnSpc>
                <a:spcPct val="85000"/>
              </a:lnSpc>
              <a:defRPr sz="54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43EF6F2-65B6-417A-AE11-C3757125E71A}"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016507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5433210"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4777" y="1542449"/>
            <a:ext cx="5433210"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90017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3604409"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89219"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8184473"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44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929" y="1671484"/>
            <a:ext cx="11208773" cy="431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A453E9-4FE9-44F4-A478-110E242C42E2}"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954364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1411790"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428577" y="3869473"/>
            <a:ext cx="4572000" cy="2131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6208211"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509209B8-EE19-5C35-465D-0483E10BB1D6}"/>
              </a:ext>
            </a:extLst>
          </p:cNvPr>
          <p:cNvSpPr>
            <a:spLocks noGrp="1"/>
          </p:cNvSpPr>
          <p:nvPr>
            <p:ph sz="half" idx="14"/>
          </p:nvPr>
        </p:nvSpPr>
        <p:spPr>
          <a:xfrm>
            <a:off x="6208211" y="3859849"/>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063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18499" y="286604"/>
            <a:ext cx="11465959" cy="968758"/>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496583" y="1623502"/>
            <a:ext cx="5472702"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6584" y="2582334"/>
            <a:ext cx="5472701" cy="3499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08333" y="1623502"/>
            <a:ext cx="5472700"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8333" y="2582333"/>
            <a:ext cx="5472701" cy="349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BFDAC-6587-4820-8550-2F5B4214BD2D}" type="datetime1">
              <a:rPr lang="en-US" smtClean="0"/>
              <a:t>10/14/2022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2207272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278001-A196-43FF-8853-8FFDE41DEC86}" type="datetime1">
              <a:rPr lang="en-US" smtClean="0"/>
              <a:t>10/14/2022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2670839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59BD48-307D-4570-AC78-563A69A430FB}" type="datetime1">
              <a:rPr lang="en-US" smtClean="0"/>
              <a:t>10/14/2022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474273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lgn="l">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9B6648-EA20-428D-82F4-113A0A3BE342}" type="datetime1">
              <a:rPr lang="en-US" smtClean="0"/>
              <a:t>10/14/2022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3453701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no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D5DAD-A219-4457-89FC-1E2C25643283}" type="datetime1">
              <a:rPr lang="en-US" smtClean="0"/>
              <a:t>10/14/2022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635957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23654-2700-4E08-8638-892914CA3E63}"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857333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138CFA-22BC-4564-931B-57D5F8C73958}"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694733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Title 1">
            <a:extLst>
              <a:ext uri="{FF2B5EF4-FFF2-40B4-BE49-F238E27FC236}">
                <a16:creationId xmlns:a16="http://schemas.microsoft.com/office/drawing/2014/main" id="{B29C601F-9E83-8587-5F72-74FFFB8A1CE6}"/>
              </a:ext>
            </a:extLst>
          </p:cNvPr>
          <p:cNvSpPr>
            <a:spLocks noGrp="1"/>
          </p:cNvSpPr>
          <p:nvPr>
            <p:ph type="title"/>
          </p:nvPr>
        </p:nvSpPr>
        <p:spPr>
          <a:xfrm>
            <a:off x="363795" y="1789177"/>
            <a:ext cx="2939844" cy="3025699"/>
          </a:xfrm>
        </p:spPr>
        <p:txBody>
          <a:bodyPr/>
          <a:lstStyle>
            <a:lvl1pPr algn="l">
              <a:defRPr/>
            </a:lvl1pPr>
          </a:lstStyle>
          <a:p>
            <a:r>
              <a:rPr lang="en-US" dirty="0"/>
              <a:t>Click to edit Master title style</a:t>
            </a:r>
          </a:p>
        </p:txBody>
      </p:sp>
      <p:sp>
        <p:nvSpPr>
          <p:cNvPr id="29" name="Content Placeholder 2">
            <a:extLst>
              <a:ext uri="{FF2B5EF4-FFF2-40B4-BE49-F238E27FC236}">
                <a16:creationId xmlns:a16="http://schemas.microsoft.com/office/drawing/2014/main" id="{9A88DE33-0A16-FEF8-BB8A-CE2854D7F787}"/>
              </a:ext>
            </a:extLst>
          </p:cNvPr>
          <p:cNvSpPr>
            <a:spLocks noGrp="1"/>
          </p:cNvSpPr>
          <p:nvPr>
            <p:ph sz="half" idx="1"/>
          </p:nvPr>
        </p:nvSpPr>
        <p:spPr>
          <a:xfrm>
            <a:off x="3867912" y="868680"/>
            <a:ext cx="4685538" cy="512064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3">
            <a:extLst>
              <a:ext uri="{FF2B5EF4-FFF2-40B4-BE49-F238E27FC236}">
                <a16:creationId xmlns:a16="http://schemas.microsoft.com/office/drawing/2014/main" id="{5C871BBA-0883-B4A0-C88B-0B235FE207D9}"/>
              </a:ext>
            </a:extLst>
          </p:cNvPr>
          <p:cNvSpPr>
            <a:spLocks noGrp="1"/>
          </p:cNvSpPr>
          <p:nvPr>
            <p:ph sz="half" idx="2"/>
          </p:nvPr>
        </p:nvSpPr>
        <p:spPr>
          <a:xfrm>
            <a:off x="8856855" y="896306"/>
            <a:ext cx="2843531"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Date Placeholder 7">
            <a:extLst>
              <a:ext uri="{FF2B5EF4-FFF2-40B4-BE49-F238E27FC236}">
                <a16:creationId xmlns:a16="http://schemas.microsoft.com/office/drawing/2014/main" id="{45EEF2E6-FAAD-0A4B-8550-A5E964962828}"/>
              </a:ext>
            </a:extLst>
          </p:cNvPr>
          <p:cNvSpPr>
            <a:spLocks noGrp="1"/>
          </p:cNvSpPr>
          <p:nvPr>
            <p:ph type="dt" sz="half" idx="10"/>
          </p:nvPr>
        </p:nvSpPr>
        <p:spPr>
          <a:xfrm>
            <a:off x="303230" y="320040"/>
            <a:ext cx="3492021" cy="299424"/>
          </a:xfrm>
        </p:spPr>
        <p:txBody>
          <a:bodyPr/>
          <a:lstStyle/>
          <a:p>
            <a:fld id="{37673F95-46E1-452A-8E20-5D071744B465}" type="datetime1">
              <a:rPr lang="en-US" smtClean="0"/>
              <a:t>10/14/2022</a:t>
            </a:fld>
            <a:endParaRPr lang="en-US" dirty="0"/>
          </a:p>
        </p:txBody>
      </p:sp>
      <p:sp>
        <p:nvSpPr>
          <p:cNvPr id="33" name="Slide Number Placeholder 9">
            <a:extLst>
              <a:ext uri="{FF2B5EF4-FFF2-40B4-BE49-F238E27FC236}">
                <a16:creationId xmlns:a16="http://schemas.microsoft.com/office/drawing/2014/main" id="{9EF95C19-36A8-1BEE-0C77-4693C92AECC1}"/>
              </a:ext>
            </a:extLst>
          </p:cNvPr>
          <p:cNvSpPr>
            <a:spLocks noGrp="1"/>
          </p:cNvSpPr>
          <p:nvPr>
            <p:ph type="sldNum" sz="quarter" idx="12"/>
          </p:nvPr>
        </p:nvSpPr>
        <p:spPr>
          <a:xfrm>
            <a:off x="10755013" y="320040"/>
            <a:ext cx="914400" cy="320040"/>
          </a:xfrm>
        </p:spPr>
        <p:txBody>
          <a:bodyPr/>
          <a:lstStyle/>
          <a:p>
            <a:fld id="{927CCDDB-9EAA-4D44-B210-166D3BE833C3}" type="slidenum">
              <a:rPr lang="en-US" smtClean="0"/>
              <a:t>‹#›</a:t>
            </a:fld>
            <a:endParaRPr lang="en-US" dirty="0"/>
          </a:p>
        </p:txBody>
      </p:sp>
      <p:sp>
        <p:nvSpPr>
          <p:cNvPr id="34" name="Content Placeholder 3">
            <a:extLst>
              <a:ext uri="{FF2B5EF4-FFF2-40B4-BE49-F238E27FC236}">
                <a16:creationId xmlns:a16="http://schemas.microsoft.com/office/drawing/2014/main" id="{C7FF9626-BDA6-F74A-9C4E-FEEF90823042}"/>
              </a:ext>
            </a:extLst>
          </p:cNvPr>
          <p:cNvSpPr>
            <a:spLocks noGrp="1"/>
          </p:cNvSpPr>
          <p:nvPr>
            <p:ph sz="half" idx="13"/>
          </p:nvPr>
        </p:nvSpPr>
        <p:spPr>
          <a:xfrm>
            <a:off x="8856856" y="2726589"/>
            <a:ext cx="2843530"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2DD97FF5-A850-8B76-8E7B-DAC312C61C0E}"/>
              </a:ext>
            </a:extLst>
          </p:cNvPr>
          <p:cNvSpPr>
            <a:spLocks noGrp="1"/>
          </p:cNvSpPr>
          <p:nvPr>
            <p:ph sz="half" idx="14"/>
          </p:nvPr>
        </p:nvSpPr>
        <p:spPr>
          <a:xfrm>
            <a:off x="8856856" y="4537815"/>
            <a:ext cx="2843530" cy="1433023"/>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F0346B1-3D1A-3CD7-7360-EA9E7E1532C1}"/>
              </a:ext>
            </a:extLst>
          </p:cNvPr>
          <p:cNvSpPr txBox="1">
            <a:spLocks/>
          </p:cNvSpPr>
          <p:nvPr userDrawn="1"/>
        </p:nvSpPr>
        <p:spPr>
          <a:xfrm>
            <a:off x="1097280" y="6459785"/>
            <a:ext cx="2472271"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38CFA-22BC-4564-931B-57D5F8C73958}" type="datetime1">
              <a:rPr lang="en-US" smtClean="0"/>
              <a:pPr/>
              <a:t>10/14/2022</a:t>
            </a:fld>
            <a:endParaRPr lang="en-US" dirty="0"/>
          </a:p>
        </p:txBody>
      </p:sp>
      <p:sp>
        <p:nvSpPr>
          <p:cNvPr id="6" name="Footer Placeholder 4">
            <a:extLst>
              <a:ext uri="{FF2B5EF4-FFF2-40B4-BE49-F238E27FC236}">
                <a16:creationId xmlns:a16="http://schemas.microsoft.com/office/drawing/2014/main" id="{0D9D6F08-27D5-F2B6-A319-706AAFCBC24C}"/>
              </a:ext>
            </a:extLst>
          </p:cNvPr>
          <p:cNvSpPr>
            <a:spLocks noGrp="1"/>
          </p:cNvSpPr>
          <p:nvPr>
            <p:ph type="ftr" sz="quarter" idx="11"/>
          </p:nvPr>
        </p:nvSpPr>
        <p:spPr>
          <a:xfrm>
            <a:off x="3686185" y="6459785"/>
            <a:ext cx="4822804" cy="365125"/>
          </a:xfrm>
        </p:spPr>
        <p:txBody>
          <a:bodyPr/>
          <a:lstStyle/>
          <a:p>
            <a:endParaRPr lang="en-US" dirty="0"/>
          </a:p>
        </p:txBody>
      </p:sp>
      <p:sp>
        <p:nvSpPr>
          <p:cNvPr id="7" name="Slide Number Placeholder 5">
            <a:extLst>
              <a:ext uri="{FF2B5EF4-FFF2-40B4-BE49-F238E27FC236}">
                <a16:creationId xmlns:a16="http://schemas.microsoft.com/office/drawing/2014/main" id="{4875844A-383A-6F22-6F78-DA84C3E3987A}"/>
              </a:ext>
            </a:extLst>
          </p:cNvPr>
          <p:cNvSpPr txBox="1">
            <a:spLocks/>
          </p:cNvSpPr>
          <p:nvPr userDrawn="1"/>
        </p:nvSpPr>
        <p:spPr>
          <a:xfrm>
            <a:off x="10785361" y="644683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7CCDDB-9EAA-4D44-B210-166D3BE833C3}" type="slidenum">
              <a:rPr lang="en-US" smtClean="0"/>
              <a:pPr/>
              <a:t>‹#›</a:t>
            </a:fld>
            <a:endParaRPr lang="en-US" dirty="0"/>
          </a:p>
        </p:txBody>
      </p:sp>
    </p:spTree>
    <p:extLst>
      <p:ext uri="{BB962C8B-B14F-4D97-AF65-F5344CB8AC3E}">
        <p14:creationId xmlns:p14="http://schemas.microsoft.com/office/powerpoint/2010/main" val="3383141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91614" y="1435510"/>
            <a:ext cx="8061836" cy="455381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856855" y="1514165"/>
            <a:ext cx="2843531" cy="1268361"/>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37673F95-46E1-452A-8E20-5D071744B465}" type="datetime1">
              <a:rPr lang="en-US" smtClean="0"/>
              <a:t>10/14/2022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27CCDDB-9EAA-4D44-B210-166D3BE833C3}" type="slidenum">
              <a:rPr lang="en-US" smtClean="0"/>
              <a:t>‹#›</a:t>
            </a:fld>
            <a:endParaRPr lang="en-US" dirty="0"/>
          </a:p>
        </p:txBody>
      </p:sp>
      <p:sp>
        <p:nvSpPr>
          <p:cNvPr id="11" name="Content Placeholder 3">
            <a:extLst>
              <a:ext uri="{FF2B5EF4-FFF2-40B4-BE49-F238E27FC236}">
                <a16:creationId xmlns:a16="http://schemas.microsoft.com/office/drawing/2014/main" id="{500A9229-922B-4C59-9DAD-B951446BF52E}"/>
              </a:ext>
            </a:extLst>
          </p:cNvPr>
          <p:cNvSpPr>
            <a:spLocks noGrp="1"/>
          </p:cNvSpPr>
          <p:nvPr>
            <p:ph sz="half" idx="13"/>
          </p:nvPr>
        </p:nvSpPr>
        <p:spPr>
          <a:xfrm>
            <a:off x="8856856" y="3081933"/>
            <a:ext cx="2843530" cy="126836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0A35629-0BE2-45BE-873D-3CA3DEE6B1A9}"/>
              </a:ext>
            </a:extLst>
          </p:cNvPr>
          <p:cNvSpPr>
            <a:spLocks noGrp="1"/>
          </p:cNvSpPr>
          <p:nvPr>
            <p:ph sz="half" idx="14"/>
          </p:nvPr>
        </p:nvSpPr>
        <p:spPr>
          <a:xfrm>
            <a:off x="8856856" y="4651176"/>
            <a:ext cx="2843530" cy="126836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68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l">
              <a:lnSpc>
                <a:spcPct val="85000"/>
              </a:lnSpc>
              <a:defRPr sz="54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43EF6F2-65B6-417A-AE11-C3757125E71A}" type="datetime1">
              <a:rPr lang="en-US" smtClean="0"/>
              <a:t>10/14/2022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427766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5433210"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4777" y="1542449"/>
            <a:ext cx="5433210"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60349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3604409"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89219"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8184473"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85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1411790"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428577" y="3869473"/>
            <a:ext cx="4572000" cy="2131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10/14/2022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6208211"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509209B8-EE19-5C35-465D-0483E10BB1D6}"/>
              </a:ext>
            </a:extLst>
          </p:cNvPr>
          <p:cNvSpPr>
            <a:spLocks noGrp="1"/>
          </p:cNvSpPr>
          <p:nvPr>
            <p:ph sz="half" idx="14"/>
          </p:nvPr>
        </p:nvSpPr>
        <p:spPr>
          <a:xfrm>
            <a:off x="6208211" y="3859849"/>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86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18499" y="286604"/>
            <a:ext cx="11465959" cy="968758"/>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496583" y="1623502"/>
            <a:ext cx="5472702"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6584" y="2582334"/>
            <a:ext cx="5472701" cy="3499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08333" y="1623502"/>
            <a:ext cx="5472700"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8333" y="2582333"/>
            <a:ext cx="5472701" cy="349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BFDAC-6587-4820-8550-2F5B4214BD2D}" type="datetime1">
              <a:rPr lang="en-US" smtClean="0"/>
              <a:t>10/14/2022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8658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278001-A196-43FF-8853-8FFDE41DEC86}" type="datetime1">
              <a:rPr lang="en-US" smtClean="0"/>
              <a:t>10/14/2022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23039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59BD48-307D-4570-AC78-563A69A430FB}" type="datetime1">
              <a:rPr lang="en-US" smtClean="0"/>
              <a:t>10/14/2022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74914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14631" y="286603"/>
            <a:ext cx="11543071" cy="10112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8929" y="1494503"/>
            <a:ext cx="11208773" cy="44931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B2C893D-FF75-4226-8A3C-B56788243840}" type="datetime1">
              <a:rPr lang="en-US" smtClean="0"/>
              <a:t>10/14/2022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785361"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202254054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901" r:id="rId5"/>
    <p:sldLayoutId id="214748390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hf hdr="0" ftr="0" dt="0"/>
  <p:txStyles>
    <p:titleStyle>
      <a:lvl1pPr algn="l" defTabSz="914400" rtl="0" eaLnBrk="1" latinLnBrk="0" hangingPunct="1">
        <a:lnSpc>
          <a:spcPct val="85000"/>
        </a:lnSpc>
        <a:spcBef>
          <a:spcPct val="0"/>
        </a:spcBef>
        <a:buNone/>
        <a:defRPr sz="4400" b="1" kern="1200" spc="-50" baseline="0">
          <a:solidFill>
            <a:schemeClr val="tx1">
              <a:lumMod val="75000"/>
              <a:lumOff val="25000"/>
            </a:schemeClr>
          </a:solidFill>
          <a:latin typeface="+mj-lt"/>
          <a:ea typeface="+mj-ea"/>
          <a:cs typeface="+mj-cs"/>
        </a:defRPr>
      </a:lvl1pPr>
    </p:titleStyle>
    <p:bodyStyle>
      <a:lvl1pPr marL="365760" indent="-365760" algn="l" defTabSz="914400" rtl="0" eaLnBrk="1" latinLnBrk="0" hangingPunct="1">
        <a:lnSpc>
          <a:spcPct val="100000"/>
        </a:lnSpc>
        <a:spcBef>
          <a:spcPts val="0"/>
        </a:spcBef>
        <a:spcAft>
          <a:spcPts val="1200"/>
        </a:spcAft>
        <a:buClr>
          <a:schemeClr val="accent1"/>
        </a:buClr>
        <a:buSzPct val="100000"/>
        <a:buFont typeface="Wingdings 2" panose="05020102010507070707" pitchFamily="18" charset="2"/>
        <a:buChar char=""/>
        <a:defRPr sz="2400" kern="1200">
          <a:solidFill>
            <a:schemeClr val="tx1">
              <a:lumMod val="75000"/>
              <a:lumOff val="25000"/>
            </a:schemeClr>
          </a:solidFill>
          <a:latin typeface="+mn-lt"/>
          <a:ea typeface="+mn-ea"/>
          <a:cs typeface="+mn-cs"/>
        </a:defRPr>
      </a:lvl1pPr>
      <a:lvl2pPr marL="914400" indent="-36576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2000" kern="1200">
          <a:solidFill>
            <a:schemeClr val="tx1">
              <a:lumMod val="75000"/>
              <a:lumOff val="25000"/>
            </a:schemeClr>
          </a:solidFill>
          <a:latin typeface="+mn-lt"/>
          <a:ea typeface="+mn-ea"/>
          <a:cs typeface="+mn-cs"/>
        </a:defRPr>
      </a:lvl2pPr>
      <a:lvl3pPr marL="146304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3pPr>
      <a:lvl4pPr marL="1828800"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4pPr>
      <a:lvl5pPr marL="228600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14631" y="286603"/>
            <a:ext cx="11543071" cy="10112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8929" y="1494503"/>
            <a:ext cx="11208773" cy="44931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B2C893D-FF75-4226-8A3C-B56788243840}" type="datetime1">
              <a:rPr lang="en-US" smtClean="0"/>
              <a:t>10/14/2022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785361"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42380249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hf hdr="0" ftr="0" dt="0"/>
  <p:txStyles>
    <p:titleStyle>
      <a:lvl1pPr algn="l" defTabSz="914400" rtl="0" eaLnBrk="1" latinLnBrk="0" hangingPunct="1">
        <a:lnSpc>
          <a:spcPct val="85000"/>
        </a:lnSpc>
        <a:spcBef>
          <a:spcPct val="0"/>
        </a:spcBef>
        <a:buNone/>
        <a:defRPr sz="4400" b="1" kern="1200" spc="-50" baseline="0">
          <a:solidFill>
            <a:schemeClr val="tx1">
              <a:lumMod val="75000"/>
              <a:lumOff val="25000"/>
            </a:schemeClr>
          </a:solidFill>
          <a:latin typeface="+mj-lt"/>
          <a:ea typeface="+mj-ea"/>
          <a:cs typeface="+mj-cs"/>
        </a:defRPr>
      </a:lvl1pPr>
    </p:titleStyle>
    <p:bodyStyle>
      <a:lvl1pPr marL="365760" indent="-365760" algn="l" defTabSz="914400" rtl="0" eaLnBrk="1" latinLnBrk="0" hangingPunct="1">
        <a:lnSpc>
          <a:spcPct val="100000"/>
        </a:lnSpc>
        <a:spcBef>
          <a:spcPts val="0"/>
        </a:spcBef>
        <a:spcAft>
          <a:spcPts val="1200"/>
        </a:spcAft>
        <a:buClr>
          <a:schemeClr val="accent1"/>
        </a:buClr>
        <a:buSzPct val="100000"/>
        <a:buFont typeface="Wingdings 2" panose="05020102010507070707" pitchFamily="18" charset="2"/>
        <a:buChar char=""/>
        <a:defRPr sz="2400" kern="1200">
          <a:solidFill>
            <a:schemeClr val="tx1">
              <a:lumMod val="75000"/>
              <a:lumOff val="25000"/>
            </a:schemeClr>
          </a:solidFill>
          <a:latin typeface="+mn-lt"/>
          <a:ea typeface="+mn-ea"/>
          <a:cs typeface="+mn-cs"/>
        </a:defRPr>
      </a:lvl1pPr>
      <a:lvl2pPr marL="914400" indent="-36576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2000" kern="1200">
          <a:solidFill>
            <a:schemeClr val="tx1">
              <a:lumMod val="75000"/>
              <a:lumOff val="25000"/>
            </a:schemeClr>
          </a:solidFill>
          <a:latin typeface="+mn-lt"/>
          <a:ea typeface="+mn-ea"/>
          <a:cs typeface="+mn-cs"/>
        </a:defRPr>
      </a:lvl2pPr>
      <a:lvl3pPr marL="146304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3pPr>
      <a:lvl4pPr marL="1828800"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4pPr>
      <a:lvl5pPr marL="228600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2.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0.sv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asells@sbctc.edu"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creativecommons.org/licenses/by/4.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hyperlink" Target="https://bit.ly/WAChecklist-Intersections" TargetMode="External"/><Relationship Id="rId4" Type="http://schemas.openxmlformats.org/officeDocument/2006/relationships/hyperlink" Target="https://sbctc.instructure.com/courses/1990829"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sbctc.instructure.com/courses/1990829" TargetMode="External"/><Relationship Id="rId4" Type="http://schemas.openxmlformats.org/officeDocument/2006/relationships/hyperlink" Target="https://eddesignlab.org/resources/learnerengagementframework/"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sbctc.instructure.com/courses/1990829"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9" y="1241948"/>
            <a:ext cx="8732122" cy="4599294"/>
          </a:xfrm>
        </p:spPr>
        <p:txBody>
          <a:bodyPr>
            <a:normAutofit/>
          </a:bodyPr>
          <a:lstStyle/>
          <a:p>
            <a:pPr>
              <a:lnSpc>
                <a:spcPct val="100000"/>
              </a:lnSpc>
            </a:pPr>
            <a:r>
              <a:rPr lang="en-US" sz="5400" dirty="0"/>
              <a:t>Why did you choose to attend this session and what’s one thing you’re hoping to learn today?</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1</a:t>
            </a:fld>
            <a:endParaRPr lang="en-US" dirty="0"/>
          </a:p>
        </p:txBody>
      </p:sp>
    </p:spTree>
    <p:extLst>
      <p:ext uri="{BB962C8B-B14F-4D97-AF65-F5344CB8AC3E}">
        <p14:creationId xmlns:p14="http://schemas.microsoft.com/office/powerpoint/2010/main" val="144714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267-BF71-0E16-4A2F-66AC88448817}"/>
              </a:ext>
            </a:extLst>
          </p:cNvPr>
          <p:cNvSpPr>
            <a:spLocks noGrp="1"/>
          </p:cNvSpPr>
          <p:nvPr>
            <p:ph type="title"/>
          </p:nvPr>
        </p:nvSpPr>
        <p:spPr>
          <a:xfrm>
            <a:off x="457200" y="2306318"/>
            <a:ext cx="3200400" cy="2286000"/>
          </a:xfrm>
        </p:spPr>
        <p:txBody>
          <a:bodyPr vert="horz" lIns="91440" tIns="45720" rIns="91440" bIns="45720" rtlCol="0" anchor="b">
            <a:normAutofit/>
          </a:bodyPr>
          <a:lstStyle/>
          <a:p>
            <a:pPr algn="ctr"/>
            <a:r>
              <a:rPr lang="en-US" sz="6600" dirty="0">
                <a:solidFill>
                  <a:schemeClr val="bg1"/>
                </a:solidFill>
              </a:rPr>
              <a:t>Break time!</a:t>
            </a:r>
          </a:p>
        </p:txBody>
      </p:sp>
      <p:pic>
        <p:nvPicPr>
          <p:cNvPr id="14" name="Picture Placeholder 13" descr="ceramic coffee mug with a heart">
            <a:extLst>
              <a:ext uri="{FF2B5EF4-FFF2-40B4-BE49-F238E27FC236}">
                <a16:creationId xmlns:a16="http://schemas.microsoft.com/office/drawing/2014/main" id="{98ECB568-4986-6B48-1BFB-577DB251AB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797"/>
          <a:stretch/>
        </p:blipFill>
        <p:spPr>
          <a:xfrm>
            <a:off x="4099560" y="-1"/>
            <a:ext cx="8092440" cy="6898639"/>
          </a:xfrm>
          <a:prstGeom prst="rect">
            <a:avLst/>
          </a:prstGeom>
        </p:spPr>
      </p:pic>
    </p:spTree>
    <p:extLst>
      <p:ext uri="{BB962C8B-B14F-4D97-AF65-F5344CB8AC3E}">
        <p14:creationId xmlns:p14="http://schemas.microsoft.com/office/powerpoint/2010/main" val="4279481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9" y="1241948"/>
            <a:ext cx="8732122" cy="4599294"/>
          </a:xfrm>
        </p:spPr>
        <p:txBody>
          <a:bodyPr>
            <a:normAutofit/>
          </a:bodyPr>
          <a:lstStyle/>
          <a:p>
            <a:pPr>
              <a:lnSpc>
                <a:spcPct val="100000"/>
              </a:lnSpc>
            </a:pPr>
            <a:r>
              <a:rPr lang="en-US" sz="5400" dirty="0"/>
              <a:t>When you think about who your students are, what comes to mind?</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11</a:t>
            </a:fld>
            <a:endParaRPr lang="en-US" dirty="0"/>
          </a:p>
        </p:txBody>
      </p:sp>
    </p:spTree>
    <p:extLst>
      <p:ext uri="{BB962C8B-B14F-4D97-AF65-F5344CB8AC3E}">
        <p14:creationId xmlns:p14="http://schemas.microsoft.com/office/powerpoint/2010/main" val="1297923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6928-515C-58F6-0EB3-9A0827439FBD}"/>
              </a:ext>
            </a:extLst>
          </p:cNvPr>
          <p:cNvSpPr>
            <a:spLocks noGrp="1"/>
          </p:cNvSpPr>
          <p:nvPr>
            <p:ph type="title"/>
          </p:nvPr>
        </p:nvSpPr>
        <p:spPr/>
        <p:txBody>
          <a:bodyPr/>
          <a:lstStyle/>
          <a:p>
            <a:r>
              <a:rPr lang="en-US" dirty="0"/>
              <a:t>Who are your students? </a:t>
            </a:r>
          </a:p>
        </p:txBody>
      </p:sp>
      <p:graphicFrame>
        <p:nvGraphicFramePr>
          <p:cNvPr id="38" name="Content Placeholder 37">
            <a:extLst>
              <a:ext uri="{FF2B5EF4-FFF2-40B4-BE49-F238E27FC236}">
                <a16:creationId xmlns:a16="http://schemas.microsoft.com/office/drawing/2014/main" id="{4CB98FEA-D3E0-51C9-7432-74D2E4EA3C54}"/>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4228246473"/>
              </p:ext>
            </p:extLst>
          </p:nvPr>
        </p:nvGraphicFramePr>
        <p:xfrm>
          <a:off x="314389" y="1271588"/>
          <a:ext cx="5668900" cy="237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9" name="Content Placeholder 38">
            <a:extLst>
              <a:ext uri="{FF2B5EF4-FFF2-40B4-BE49-F238E27FC236}">
                <a16:creationId xmlns:a16="http://schemas.microsoft.com/office/drawing/2014/main" id="{DA27B7A1-42A7-4ACC-829C-EABB2D54E1A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85022253"/>
              </p:ext>
            </p:extLst>
          </p:nvPr>
        </p:nvGraphicFramePr>
        <p:xfrm>
          <a:off x="314009" y="3743326"/>
          <a:ext cx="5669280" cy="23774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F7636A66-CDAB-FC42-BF80-44D850841C45}"/>
              </a:ext>
            </a:extLst>
          </p:cNvPr>
          <p:cNvSpPr>
            <a:spLocks noGrp="1"/>
          </p:cNvSpPr>
          <p:nvPr>
            <p:ph type="sldNum" sz="quarter" idx="12"/>
          </p:nvPr>
        </p:nvSpPr>
        <p:spPr/>
        <p:txBody>
          <a:bodyPr/>
          <a:lstStyle/>
          <a:p>
            <a:fld id="{927CCDDB-9EAA-4D44-B210-166D3BE833C3}" type="slidenum">
              <a:rPr lang="en-US" smtClean="0"/>
              <a:t>12</a:t>
            </a:fld>
            <a:endParaRPr lang="en-US" dirty="0"/>
          </a:p>
        </p:txBody>
      </p:sp>
      <p:graphicFrame>
        <p:nvGraphicFramePr>
          <p:cNvPr id="40" name="Content Placeholder 39">
            <a:extLst>
              <a:ext uri="{FF2B5EF4-FFF2-40B4-BE49-F238E27FC236}">
                <a16:creationId xmlns:a16="http://schemas.microsoft.com/office/drawing/2014/main" id="{F35D3512-12CF-900D-B301-AFADC3245BC3}"/>
              </a:ext>
              <a:ext uri="{C183D7F6-B498-43B3-948B-1728B52AA6E4}">
                <adec:decorative xmlns:adec="http://schemas.microsoft.com/office/drawing/2017/decorative" val="1"/>
              </a:ext>
            </a:extLst>
          </p:cNvPr>
          <p:cNvGraphicFramePr>
            <a:graphicFrameLocks noGrp="1"/>
          </p:cNvGraphicFramePr>
          <p:nvPr>
            <p:ph sz="half" idx="13"/>
            <p:extLst>
              <p:ext uri="{D42A27DB-BD31-4B8C-83A1-F6EECF244321}">
                <p14:modId xmlns:p14="http://schemas.microsoft.com/office/powerpoint/2010/main" val="2122415339"/>
              </p:ext>
            </p:extLst>
          </p:nvPr>
        </p:nvGraphicFramePr>
        <p:xfrm>
          <a:off x="6111728" y="1271588"/>
          <a:ext cx="5669280" cy="23774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1" name="Content Placeholder 40">
            <a:extLst>
              <a:ext uri="{FF2B5EF4-FFF2-40B4-BE49-F238E27FC236}">
                <a16:creationId xmlns:a16="http://schemas.microsoft.com/office/drawing/2014/main" id="{EBE2DE46-84B7-DA9A-714D-5C30F3A23657}"/>
              </a:ext>
              <a:ext uri="{C183D7F6-B498-43B3-948B-1728B52AA6E4}">
                <adec:decorative xmlns:adec="http://schemas.microsoft.com/office/drawing/2017/decorative" val="1"/>
              </a:ext>
            </a:extLst>
          </p:cNvPr>
          <p:cNvGraphicFramePr>
            <a:graphicFrameLocks noGrp="1"/>
          </p:cNvGraphicFramePr>
          <p:nvPr>
            <p:ph sz="half" idx="14"/>
            <p:extLst>
              <p:ext uri="{D42A27DB-BD31-4B8C-83A1-F6EECF244321}">
                <p14:modId xmlns:p14="http://schemas.microsoft.com/office/powerpoint/2010/main" val="1606686401"/>
              </p:ext>
            </p:extLst>
          </p:nvPr>
        </p:nvGraphicFramePr>
        <p:xfrm>
          <a:off x="6111728" y="3743326"/>
          <a:ext cx="5669280" cy="23749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08161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8" y="1241948"/>
            <a:ext cx="8914547" cy="4599294"/>
          </a:xfrm>
        </p:spPr>
        <p:txBody>
          <a:bodyPr>
            <a:normAutofit fontScale="90000"/>
          </a:bodyPr>
          <a:lstStyle/>
          <a:p>
            <a:pPr>
              <a:lnSpc>
                <a:spcPct val="100000"/>
              </a:lnSpc>
            </a:pPr>
            <a:r>
              <a:rPr lang="en-US" sz="5400" dirty="0"/>
              <a:t>What course design practices can create barriers to learning and can get in the way of building caring relationships with students?</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13</a:t>
            </a:fld>
            <a:endParaRPr lang="en-US" dirty="0"/>
          </a:p>
        </p:txBody>
      </p:sp>
    </p:spTree>
    <p:extLst>
      <p:ext uri="{BB962C8B-B14F-4D97-AF65-F5344CB8AC3E}">
        <p14:creationId xmlns:p14="http://schemas.microsoft.com/office/powerpoint/2010/main" val="2797290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2230-1218-9E73-B328-E6348B638355}"/>
              </a:ext>
              <a:ext uri="{C183D7F6-B498-43B3-948B-1728B52AA6E4}">
                <adec:decorative xmlns:adec="http://schemas.microsoft.com/office/drawing/2017/decorative" val="0"/>
              </a:ext>
            </a:extLst>
          </p:cNvPr>
          <p:cNvSpPr>
            <a:spLocks noGrp="1"/>
          </p:cNvSpPr>
          <p:nvPr>
            <p:ph type="title"/>
          </p:nvPr>
        </p:nvSpPr>
        <p:spPr>
          <a:xfrm>
            <a:off x="369651" y="286603"/>
            <a:ext cx="10786029" cy="1450757"/>
          </a:xfrm>
        </p:spPr>
        <p:txBody>
          <a:bodyPr>
            <a:normAutofit/>
          </a:bodyPr>
          <a:lstStyle/>
          <a:p>
            <a:r>
              <a:rPr lang="en-US" dirty="0"/>
              <a:t>Learner Engagement Framework</a:t>
            </a:r>
          </a:p>
        </p:txBody>
      </p:sp>
      <p:graphicFrame>
        <p:nvGraphicFramePr>
          <p:cNvPr id="6" name="Content Placeholder 2" descr="Sense of Growth&#10;Sense of Belonging&#10;Sense of Agency">
            <a:extLst>
              <a:ext uri="{FF2B5EF4-FFF2-40B4-BE49-F238E27FC236}">
                <a16:creationId xmlns:a16="http://schemas.microsoft.com/office/drawing/2014/main" id="{073A628A-7E25-9FA0-7FFB-FC18F2136B6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784320368"/>
              </p:ext>
            </p:extLst>
          </p:nvPr>
        </p:nvGraphicFramePr>
        <p:xfrm>
          <a:off x="665018" y="1634836"/>
          <a:ext cx="10786029" cy="4249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79CDCB5-ED08-3EEC-0995-7A8F53CE9146}"/>
              </a:ext>
              <a:ext uri="{C183D7F6-B498-43B3-948B-1728B52AA6E4}">
                <adec:decorative xmlns:adec="http://schemas.microsoft.com/office/drawing/2017/decorative" val="0"/>
              </a:ext>
            </a:extLst>
          </p:cNvPr>
          <p:cNvSpPr>
            <a:spLocks noGrp="1"/>
          </p:cNvSpPr>
          <p:nvPr>
            <p:ph type="sldNum" sz="quarter" idx="12"/>
          </p:nvPr>
        </p:nvSpPr>
        <p:spPr>
          <a:xfrm>
            <a:off x="10833675" y="6492875"/>
            <a:ext cx="1312025" cy="365125"/>
          </a:xfrm>
        </p:spPr>
        <p:txBody>
          <a:bodyPr>
            <a:normAutofit/>
          </a:bodyPr>
          <a:lstStyle/>
          <a:p>
            <a:pPr>
              <a:spcAft>
                <a:spcPts val="600"/>
              </a:spcAft>
            </a:pPr>
            <a:fld id="{927CCDDB-9EAA-4D44-B210-166D3BE833C3}" type="slidenum">
              <a:rPr lang="en-US" smtClean="0"/>
              <a:pPr>
                <a:spcAft>
                  <a:spcPts val="600"/>
                </a:spcAft>
              </a:pPr>
              <a:t>14</a:t>
            </a:fld>
            <a:endParaRPr lang="en-US" dirty="0"/>
          </a:p>
        </p:txBody>
      </p:sp>
    </p:spTree>
    <p:extLst>
      <p:ext uri="{BB962C8B-B14F-4D97-AF65-F5344CB8AC3E}">
        <p14:creationId xmlns:p14="http://schemas.microsoft.com/office/powerpoint/2010/main" val="3204125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8DCB-CC2C-4235-5BD5-9BF8EBA53407}"/>
              </a:ext>
            </a:extLst>
          </p:cNvPr>
          <p:cNvSpPr>
            <a:spLocks noGrp="1"/>
          </p:cNvSpPr>
          <p:nvPr>
            <p:ph type="title"/>
          </p:nvPr>
        </p:nvSpPr>
        <p:spPr>
          <a:xfrm>
            <a:off x="324464" y="206214"/>
            <a:ext cx="11543071" cy="1011255"/>
          </a:xfrm>
        </p:spPr>
        <p:txBody>
          <a:bodyPr/>
          <a:lstStyle/>
          <a:p>
            <a:r>
              <a:rPr lang="en-US" dirty="0"/>
              <a:t>WA Checklist Design Elements </a:t>
            </a:r>
          </a:p>
        </p:txBody>
      </p:sp>
      <p:graphicFrame>
        <p:nvGraphicFramePr>
          <p:cNvPr id="5" name="Content Placeholder 4" descr="Explanations for:&#10;Sense of Growth&#10;Sense of Belonging&#10;Sense of Agency">
            <a:extLst>
              <a:ext uri="{FF2B5EF4-FFF2-40B4-BE49-F238E27FC236}">
                <a16:creationId xmlns:a16="http://schemas.microsoft.com/office/drawing/2014/main" id="{CDADF5A8-7DF6-B54E-1D83-4E08880C7A21}"/>
              </a:ext>
            </a:extLst>
          </p:cNvPr>
          <p:cNvGraphicFramePr>
            <a:graphicFrameLocks noGrp="1"/>
          </p:cNvGraphicFramePr>
          <p:nvPr>
            <p:ph idx="1"/>
            <p:extLst>
              <p:ext uri="{D42A27DB-BD31-4B8C-83A1-F6EECF244321}">
                <p14:modId xmlns:p14="http://schemas.microsoft.com/office/powerpoint/2010/main" val="2083128275"/>
              </p:ext>
            </p:extLst>
          </p:nvPr>
        </p:nvGraphicFramePr>
        <p:xfrm>
          <a:off x="532798" y="1243584"/>
          <a:ext cx="11210544"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123B653-147A-7ABD-C183-2B4F8489199E}"/>
              </a:ext>
            </a:extLst>
          </p:cNvPr>
          <p:cNvSpPr>
            <a:spLocks noGrp="1"/>
          </p:cNvSpPr>
          <p:nvPr>
            <p:ph type="sldNum" sz="quarter" idx="12"/>
          </p:nvPr>
        </p:nvSpPr>
        <p:spPr/>
        <p:txBody>
          <a:bodyPr/>
          <a:lstStyle/>
          <a:p>
            <a:fld id="{927CCDDB-9EAA-4D44-B210-166D3BE833C3}" type="slidenum">
              <a:rPr lang="en-US" smtClean="0"/>
              <a:t>15</a:t>
            </a:fld>
            <a:endParaRPr lang="en-US" dirty="0"/>
          </a:p>
        </p:txBody>
      </p:sp>
    </p:spTree>
    <p:extLst>
      <p:ext uri="{BB962C8B-B14F-4D97-AF65-F5344CB8AC3E}">
        <p14:creationId xmlns:p14="http://schemas.microsoft.com/office/powerpoint/2010/main" val="215106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8DCB-CC2C-4235-5BD5-9BF8EBA53407}"/>
              </a:ext>
            </a:extLst>
          </p:cNvPr>
          <p:cNvSpPr>
            <a:spLocks noGrp="1"/>
          </p:cNvSpPr>
          <p:nvPr>
            <p:ph type="title"/>
          </p:nvPr>
        </p:nvSpPr>
        <p:spPr/>
        <p:txBody>
          <a:bodyPr/>
          <a:lstStyle/>
          <a:p>
            <a:r>
              <a:rPr lang="en-US" dirty="0"/>
              <a:t>	Sense of Growth</a:t>
            </a:r>
          </a:p>
        </p:txBody>
      </p:sp>
      <p:graphicFrame>
        <p:nvGraphicFramePr>
          <p:cNvPr id="5" name="Content Placeholder 4" descr="Practicing Skills&#10;Receiving Feedback&#10;Reflecting on Learning&#10;Making Connections&#10;Focusing on Progress">
            <a:extLst>
              <a:ext uri="{FF2B5EF4-FFF2-40B4-BE49-F238E27FC236}">
                <a16:creationId xmlns:a16="http://schemas.microsoft.com/office/drawing/2014/main" id="{CDADF5A8-7DF6-B54E-1D83-4E08880C7A21}"/>
              </a:ext>
            </a:extLst>
          </p:cNvPr>
          <p:cNvGraphicFramePr>
            <a:graphicFrameLocks noGrp="1"/>
          </p:cNvGraphicFramePr>
          <p:nvPr>
            <p:ph idx="1"/>
            <p:extLst>
              <p:ext uri="{D42A27DB-BD31-4B8C-83A1-F6EECF244321}">
                <p14:modId xmlns:p14="http://schemas.microsoft.com/office/powerpoint/2010/main" val="3672312833"/>
              </p:ext>
            </p:extLst>
          </p:nvPr>
        </p:nvGraphicFramePr>
        <p:xfrm>
          <a:off x="532798" y="1243712"/>
          <a:ext cx="11210544"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123B653-147A-7ABD-C183-2B4F8489199E}"/>
              </a:ext>
            </a:extLst>
          </p:cNvPr>
          <p:cNvSpPr>
            <a:spLocks noGrp="1"/>
          </p:cNvSpPr>
          <p:nvPr>
            <p:ph type="sldNum" sz="quarter" idx="12"/>
          </p:nvPr>
        </p:nvSpPr>
        <p:spPr/>
        <p:txBody>
          <a:bodyPr/>
          <a:lstStyle/>
          <a:p>
            <a:fld id="{927CCDDB-9EAA-4D44-B210-166D3BE833C3}" type="slidenum">
              <a:rPr lang="en-US" smtClean="0"/>
              <a:t>16</a:t>
            </a:fld>
            <a:endParaRPr lang="en-US" dirty="0"/>
          </a:p>
        </p:txBody>
      </p:sp>
      <p:pic>
        <p:nvPicPr>
          <p:cNvPr id="3" name="Graphic 2">
            <a:extLst>
              <a:ext uri="{FF2B5EF4-FFF2-40B4-BE49-F238E27FC236}">
                <a16:creationId xmlns:a16="http://schemas.microsoft.com/office/drawing/2014/main" id="{86A1CF69-808E-7584-A53E-339F5D6BC1D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499" y="329313"/>
            <a:ext cx="914400" cy="914400"/>
          </a:xfrm>
          <a:prstGeom prst="rect">
            <a:avLst/>
          </a:prstGeom>
        </p:spPr>
      </p:pic>
    </p:spTree>
    <p:extLst>
      <p:ext uri="{BB962C8B-B14F-4D97-AF65-F5344CB8AC3E}">
        <p14:creationId xmlns:p14="http://schemas.microsoft.com/office/powerpoint/2010/main" val="3068699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7EC8-EDED-3E15-5545-4E7B35F778B3}"/>
              </a:ext>
            </a:extLst>
          </p:cNvPr>
          <p:cNvSpPr>
            <a:spLocks noGrp="1"/>
          </p:cNvSpPr>
          <p:nvPr>
            <p:ph type="title"/>
          </p:nvPr>
        </p:nvSpPr>
        <p:spPr/>
        <p:txBody>
          <a:bodyPr/>
          <a:lstStyle/>
          <a:p>
            <a:r>
              <a:rPr lang="en-US" dirty="0"/>
              <a:t>	Sense of Belonging</a:t>
            </a:r>
          </a:p>
        </p:txBody>
      </p:sp>
      <p:sp>
        <p:nvSpPr>
          <p:cNvPr id="4" name="Slide Number Placeholder 3">
            <a:extLst>
              <a:ext uri="{FF2B5EF4-FFF2-40B4-BE49-F238E27FC236}">
                <a16:creationId xmlns:a16="http://schemas.microsoft.com/office/drawing/2014/main" id="{FEC39BB6-7994-EE05-5B03-C1ACFE4493D2}"/>
              </a:ext>
            </a:extLst>
          </p:cNvPr>
          <p:cNvSpPr>
            <a:spLocks noGrp="1"/>
          </p:cNvSpPr>
          <p:nvPr>
            <p:ph type="sldNum" sz="quarter" idx="12"/>
          </p:nvPr>
        </p:nvSpPr>
        <p:spPr/>
        <p:txBody>
          <a:bodyPr/>
          <a:lstStyle/>
          <a:p>
            <a:fld id="{927CCDDB-9EAA-4D44-B210-166D3BE833C3}" type="slidenum">
              <a:rPr lang="en-US" smtClean="0"/>
              <a:t>17</a:t>
            </a:fld>
            <a:endParaRPr lang="en-US" dirty="0"/>
          </a:p>
        </p:txBody>
      </p:sp>
      <p:graphicFrame>
        <p:nvGraphicFramePr>
          <p:cNvPr id="8" name="Content Placeholder 7" descr="Valuing Differences&#10;Building Relationships&#10;Welcoming Language&#10;Identifying Bias&#10;Representative Content&#10;Well-being Resources&#10;">
            <a:extLst>
              <a:ext uri="{FF2B5EF4-FFF2-40B4-BE49-F238E27FC236}">
                <a16:creationId xmlns:a16="http://schemas.microsoft.com/office/drawing/2014/main" id="{1ADA6B31-3C2A-64C9-C817-97853C743177}"/>
              </a:ext>
            </a:extLst>
          </p:cNvPr>
          <p:cNvGraphicFramePr>
            <a:graphicFrameLocks noGrp="1"/>
          </p:cNvGraphicFramePr>
          <p:nvPr>
            <p:ph idx="1"/>
            <p:extLst>
              <p:ext uri="{D42A27DB-BD31-4B8C-83A1-F6EECF244321}">
                <p14:modId xmlns:p14="http://schemas.microsoft.com/office/powerpoint/2010/main" val="3935816961"/>
              </p:ext>
            </p:extLst>
          </p:nvPr>
        </p:nvGraphicFramePr>
        <p:xfrm>
          <a:off x="530352" y="1243584"/>
          <a:ext cx="1120775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Heart with solid fill">
            <a:extLst>
              <a:ext uri="{FF2B5EF4-FFF2-40B4-BE49-F238E27FC236}">
                <a16:creationId xmlns:a16="http://schemas.microsoft.com/office/drawing/2014/main" id="{F34586DF-DE2F-F9A7-1283-3DE9B43E20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4298" y="324221"/>
            <a:ext cx="914400" cy="914400"/>
          </a:xfrm>
          <a:prstGeom prst="rect">
            <a:avLst/>
          </a:prstGeom>
        </p:spPr>
      </p:pic>
    </p:spTree>
    <p:extLst>
      <p:ext uri="{BB962C8B-B14F-4D97-AF65-F5344CB8AC3E}">
        <p14:creationId xmlns:p14="http://schemas.microsoft.com/office/powerpoint/2010/main" val="63674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7EC8-EDED-3E15-5545-4E7B35F778B3}"/>
              </a:ext>
            </a:extLst>
          </p:cNvPr>
          <p:cNvSpPr>
            <a:spLocks noGrp="1"/>
          </p:cNvSpPr>
          <p:nvPr>
            <p:ph type="title"/>
          </p:nvPr>
        </p:nvSpPr>
        <p:spPr/>
        <p:txBody>
          <a:bodyPr/>
          <a:lstStyle/>
          <a:p>
            <a:r>
              <a:rPr lang="en-US" dirty="0"/>
              <a:t>	Sense of Agency</a:t>
            </a:r>
          </a:p>
        </p:txBody>
      </p:sp>
      <p:sp>
        <p:nvSpPr>
          <p:cNvPr id="4" name="Slide Number Placeholder 3">
            <a:extLst>
              <a:ext uri="{FF2B5EF4-FFF2-40B4-BE49-F238E27FC236}">
                <a16:creationId xmlns:a16="http://schemas.microsoft.com/office/drawing/2014/main" id="{FEC39BB6-7994-EE05-5B03-C1ACFE4493D2}"/>
              </a:ext>
            </a:extLst>
          </p:cNvPr>
          <p:cNvSpPr>
            <a:spLocks noGrp="1"/>
          </p:cNvSpPr>
          <p:nvPr>
            <p:ph type="sldNum" sz="quarter" idx="12"/>
          </p:nvPr>
        </p:nvSpPr>
        <p:spPr/>
        <p:txBody>
          <a:bodyPr/>
          <a:lstStyle/>
          <a:p>
            <a:fld id="{927CCDDB-9EAA-4D44-B210-166D3BE833C3}" type="slidenum">
              <a:rPr lang="en-US" smtClean="0"/>
              <a:t>18</a:t>
            </a:fld>
            <a:endParaRPr lang="en-US" dirty="0"/>
          </a:p>
        </p:txBody>
      </p:sp>
      <p:graphicFrame>
        <p:nvGraphicFramePr>
          <p:cNvPr id="8" name="Content Placeholder 7" descr="Collaboration &amp; Partnership&#10;Co-creation &amp; Sharing Power&#10;Transparency in Design&#10;Student Choice&#10;Feedback from Students&#10;">
            <a:extLst>
              <a:ext uri="{FF2B5EF4-FFF2-40B4-BE49-F238E27FC236}">
                <a16:creationId xmlns:a16="http://schemas.microsoft.com/office/drawing/2014/main" id="{1ADA6B31-3C2A-64C9-C817-97853C743177}"/>
              </a:ext>
            </a:extLst>
          </p:cNvPr>
          <p:cNvGraphicFramePr>
            <a:graphicFrameLocks noGrp="1"/>
          </p:cNvGraphicFramePr>
          <p:nvPr>
            <p:ph idx="1"/>
            <p:extLst>
              <p:ext uri="{D42A27DB-BD31-4B8C-83A1-F6EECF244321}">
                <p14:modId xmlns:p14="http://schemas.microsoft.com/office/powerpoint/2010/main" val="1659216545"/>
              </p:ext>
            </p:extLst>
          </p:nvPr>
        </p:nvGraphicFramePr>
        <p:xfrm>
          <a:off x="530352" y="1243584"/>
          <a:ext cx="1120775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Fork In Road with solid fill">
            <a:extLst>
              <a:ext uri="{FF2B5EF4-FFF2-40B4-BE49-F238E27FC236}">
                <a16:creationId xmlns:a16="http://schemas.microsoft.com/office/drawing/2014/main" id="{012B84A8-E485-A6B7-A1A0-640BFD72CF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4298" y="286603"/>
            <a:ext cx="914400" cy="914400"/>
          </a:xfrm>
          <a:prstGeom prst="rect">
            <a:avLst/>
          </a:prstGeom>
        </p:spPr>
      </p:pic>
    </p:spTree>
    <p:extLst>
      <p:ext uri="{BB962C8B-B14F-4D97-AF65-F5344CB8AC3E}">
        <p14:creationId xmlns:p14="http://schemas.microsoft.com/office/powerpoint/2010/main" val="609378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DF2896-91D6-4091-9FB4-CDA1B4483FBF}"/>
              </a:ext>
            </a:extLst>
          </p:cNvPr>
          <p:cNvSpPr>
            <a:spLocks noGrp="1"/>
          </p:cNvSpPr>
          <p:nvPr>
            <p:ph type="title"/>
          </p:nvPr>
        </p:nvSpPr>
        <p:spPr>
          <a:xfrm>
            <a:off x="2699959" y="1297992"/>
            <a:ext cx="9157743" cy="1011255"/>
          </a:xfrm>
        </p:spPr>
        <p:txBody>
          <a:bodyPr>
            <a:noAutofit/>
          </a:bodyPr>
          <a:lstStyle/>
          <a:p>
            <a:r>
              <a:rPr lang="en-US" sz="4000" dirty="0"/>
              <a:t>Imagine you are a student…</a:t>
            </a:r>
          </a:p>
        </p:txBody>
      </p:sp>
      <p:sp>
        <p:nvSpPr>
          <p:cNvPr id="7" name="Content Placeholder 6">
            <a:extLst>
              <a:ext uri="{FF2B5EF4-FFF2-40B4-BE49-F238E27FC236}">
                <a16:creationId xmlns:a16="http://schemas.microsoft.com/office/drawing/2014/main" id="{2C00DE1C-9093-B75F-E426-4A33C74F2733}"/>
              </a:ext>
            </a:extLst>
          </p:cNvPr>
          <p:cNvSpPr>
            <a:spLocks noGrp="1"/>
          </p:cNvSpPr>
          <p:nvPr>
            <p:ph idx="1"/>
          </p:nvPr>
        </p:nvSpPr>
        <p:spPr>
          <a:xfrm>
            <a:off x="2699959" y="2309247"/>
            <a:ext cx="9157743" cy="3678396"/>
          </a:xfrm>
          <a:prstGeom prst="roundRect">
            <a:avLst/>
          </a:prstGeom>
        </p:spPr>
        <p:style>
          <a:lnRef idx="2">
            <a:schemeClr val="accent2"/>
          </a:lnRef>
          <a:fillRef idx="1">
            <a:schemeClr val="lt1"/>
          </a:fillRef>
          <a:effectRef idx="0">
            <a:schemeClr val="accent2"/>
          </a:effectRef>
          <a:fontRef idx="minor">
            <a:schemeClr val="dk1"/>
          </a:fontRef>
        </p:style>
        <p:txBody>
          <a:bodyPr lIns="182880" tIns="91440">
            <a:normAutofit fontScale="92500" lnSpcReduction="10000"/>
          </a:bodyPr>
          <a:lstStyle/>
          <a:p>
            <a:pPr marL="0" indent="0">
              <a:buNone/>
            </a:pPr>
            <a:r>
              <a:rPr lang="en-US" sz="3200" b="1" dirty="0"/>
              <a:t>Office Hours</a:t>
            </a:r>
          </a:p>
          <a:p>
            <a:pPr marL="0" indent="0">
              <a:buNone/>
            </a:pPr>
            <a:r>
              <a:rPr lang="en-US" sz="3200" dirty="0"/>
              <a:t>It is your responsibility to contact me if you are struggling in the course and need help. My Office Hours are:</a:t>
            </a:r>
          </a:p>
          <a:p>
            <a:pPr lvl="1"/>
            <a:r>
              <a:rPr lang="en-US" sz="3200" dirty="0"/>
              <a:t>M &amp; W from 10:00 AM to Noon</a:t>
            </a:r>
          </a:p>
          <a:p>
            <a:pPr lvl="1"/>
            <a:r>
              <a:rPr lang="en-US" sz="3200" dirty="0"/>
              <a:t>University Hall, RM. 313</a:t>
            </a:r>
          </a:p>
        </p:txBody>
      </p:sp>
      <p:sp>
        <p:nvSpPr>
          <p:cNvPr id="4" name="Slide Number Placeholder 3">
            <a:extLst>
              <a:ext uri="{FF2B5EF4-FFF2-40B4-BE49-F238E27FC236}">
                <a16:creationId xmlns:a16="http://schemas.microsoft.com/office/drawing/2014/main" id="{44D06942-933B-3829-3634-0E4D2850419D}"/>
              </a:ext>
            </a:extLst>
          </p:cNvPr>
          <p:cNvSpPr>
            <a:spLocks noGrp="1"/>
          </p:cNvSpPr>
          <p:nvPr>
            <p:ph type="sldNum" sz="quarter" idx="12"/>
          </p:nvPr>
        </p:nvSpPr>
        <p:spPr/>
        <p:txBody>
          <a:bodyPr/>
          <a:lstStyle/>
          <a:p>
            <a:fld id="{927CCDDB-9EAA-4D44-B210-166D3BE833C3}" type="slidenum">
              <a:rPr lang="en-US" smtClean="0"/>
              <a:t>19</a:t>
            </a:fld>
            <a:endParaRPr lang="en-US" dirty="0"/>
          </a:p>
        </p:txBody>
      </p:sp>
      <p:pic>
        <p:nvPicPr>
          <p:cNvPr id="2" name="Content Placeholder 15">
            <a:extLst>
              <a:ext uri="{FF2B5EF4-FFF2-40B4-BE49-F238E27FC236}">
                <a16:creationId xmlns:a16="http://schemas.microsoft.com/office/drawing/2014/main" id="{B4375657-568C-85C6-C783-AEB201B14C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915023" cy="1915023"/>
          </a:xfrm>
          <a:prstGeom prst="rect">
            <a:avLst/>
          </a:prstGeom>
        </p:spPr>
      </p:pic>
    </p:spTree>
    <p:extLst>
      <p:ext uri="{BB962C8B-B14F-4D97-AF65-F5344CB8AC3E}">
        <p14:creationId xmlns:p14="http://schemas.microsoft.com/office/powerpoint/2010/main" val="897756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69FD-6F51-4724-AC1A-B1E560E54372}"/>
              </a:ext>
            </a:extLst>
          </p:cNvPr>
          <p:cNvSpPr>
            <a:spLocks noGrp="1"/>
          </p:cNvSpPr>
          <p:nvPr>
            <p:ph type="ctrTitle"/>
          </p:nvPr>
        </p:nvSpPr>
        <p:spPr>
          <a:xfrm>
            <a:off x="313899" y="1433322"/>
            <a:ext cx="11614244" cy="3566160"/>
          </a:xfrm>
        </p:spPr>
        <p:txBody>
          <a:bodyPr>
            <a:normAutofit/>
          </a:bodyPr>
          <a:lstStyle/>
          <a:p>
            <a:r>
              <a:rPr lang="en-US" sz="4400" dirty="0"/>
              <a:t>Inspire Learning with the WA Checklist (V4)!</a:t>
            </a:r>
          </a:p>
        </p:txBody>
      </p:sp>
      <p:sp>
        <p:nvSpPr>
          <p:cNvPr id="3" name="Subtitle 2">
            <a:extLst>
              <a:ext uri="{FF2B5EF4-FFF2-40B4-BE49-F238E27FC236}">
                <a16:creationId xmlns:a16="http://schemas.microsoft.com/office/drawing/2014/main" id="{ED86C789-4AB5-42FF-B7CF-89666D17FA71}"/>
              </a:ext>
            </a:extLst>
          </p:cNvPr>
          <p:cNvSpPr>
            <a:spLocks noGrp="1"/>
          </p:cNvSpPr>
          <p:nvPr>
            <p:ph type="subTitle" idx="1"/>
          </p:nvPr>
        </p:nvSpPr>
        <p:spPr/>
        <p:txBody>
          <a:bodyPr rIns="365760">
            <a:normAutofit/>
          </a:bodyPr>
          <a:lstStyle/>
          <a:p>
            <a:pPr>
              <a:spcAft>
                <a:spcPts val="600"/>
              </a:spcAft>
            </a:pPr>
            <a:r>
              <a:rPr lang="en-US" dirty="0">
                <a:solidFill>
                  <a:schemeClr val="tx1">
                    <a:lumMod val="85000"/>
                    <a:lumOff val="15000"/>
                  </a:schemeClr>
                </a:solidFill>
              </a:rPr>
              <a:t>SSC Colloquium | Alissa Sells | September 14, 2022</a:t>
            </a:r>
          </a:p>
        </p:txBody>
      </p:sp>
    </p:spTree>
    <p:extLst>
      <p:ext uri="{BB962C8B-B14F-4D97-AF65-F5344CB8AC3E}">
        <p14:creationId xmlns:p14="http://schemas.microsoft.com/office/powerpoint/2010/main" val="3203361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DF2896-91D6-4091-9FB4-CDA1B4483FBF}"/>
              </a:ext>
            </a:extLst>
          </p:cNvPr>
          <p:cNvSpPr>
            <a:spLocks noGrp="1"/>
          </p:cNvSpPr>
          <p:nvPr>
            <p:ph type="title"/>
          </p:nvPr>
        </p:nvSpPr>
        <p:spPr>
          <a:xfrm>
            <a:off x="2699959" y="1297992"/>
            <a:ext cx="9157743" cy="1011255"/>
          </a:xfrm>
        </p:spPr>
        <p:txBody>
          <a:bodyPr>
            <a:noAutofit/>
          </a:bodyPr>
          <a:lstStyle/>
          <a:p>
            <a:r>
              <a:rPr lang="en-US" sz="4000" dirty="0"/>
              <a:t>Keep imagining you are a student …</a:t>
            </a:r>
          </a:p>
        </p:txBody>
      </p:sp>
      <p:sp>
        <p:nvSpPr>
          <p:cNvPr id="7" name="Content Placeholder 6">
            <a:extLst>
              <a:ext uri="{FF2B5EF4-FFF2-40B4-BE49-F238E27FC236}">
                <a16:creationId xmlns:a16="http://schemas.microsoft.com/office/drawing/2014/main" id="{2C00DE1C-9093-B75F-E426-4A33C74F2733}"/>
              </a:ext>
            </a:extLst>
          </p:cNvPr>
          <p:cNvSpPr>
            <a:spLocks noGrp="1"/>
          </p:cNvSpPr>
          <p:nvPr>
            <p:ph idx="1"/>
          </p:nvPr>
        </p:nvSpPr>
        <p:spPr>
          <a:xfrm>
            <a:off x="2699959" y="2309247"/>
            <a:ext cx="9157743" cy="3678396"/>
          </a:xfrm>
          <a:prstGeom prst="roundRect">
            <a:avLst/>
          </a:prstGeom>
        </p:spPr>
        <p:style>
          <a:lnRef idx="2">
            <a:schemeClr val="accent6"/>
          </a:lnRef>
          <a:fillRef idx="1">
            <a:schemeClr val="lt1"/>
          </a:fillRef>
          <a:effectRef idx="0">
            <a:schemeClr val="accent6"/>
          </a:effectRef>
          <a:fontRef idx="minor">
            <a:schemeClr val="dk1"/>
          </a:fontRef>
        </p:style>
        <p:txBody>
          <a:bodyPr lIns="182880">
            <a:normAutofit fontScale="85000" lnSpcReduction="20000"/>
          </a:bodyPr>
          <a:lstStyle/>
          <a:p>
            <a:pPr marL="0" indent="0">
              <a:lnSpc>
                <a:spcPct val="120000"/>
              </a:lnSpc>
              <a:buNone/>
            </a:pPr>
            <a:r>
              <a:rPr lang="en-US" sz="3200" b="1" dirty="0"/>
              <a:t>Office Hours</a:t>
            </a:r>
          </a:p>
          <a:p>
            <a:pPr marL="0" indent="0">
              <a:lnSpc>
                <a:spcPct val="120000"/>
              </a:lnSpc>
              <a:buNone/>
            </a:pPr>
            <a:r>
              <a:rPr lang="en-US" dirty="0"/>
              <a:t>I look forward to connecting with you and invite you to drop by my office or schedule an appointment with me during office hours. This time is dedicated to your success, so please bring your questions and visit me anytime between 10:00 AM and Noon on Monday or Wednesday. If this time doesn’t fit your busy schedule, please contact me so we can work together to find an alternate time to meet.</a:t>
            </a:r>
          </a:p>
          <a:p>
            <a:pPr marL="0" indent="0">
              <a:lnSpc>
                <a:spcPct val="120000"/>
              </a:lnSpc>
              <a:buNone/>
            </a:pPr>
            <a:r>
              <a:rPr lang="en-US" dirty="0"/>
              <a:t>My office is located in University Hall, Room 313. You can use our campus map to find me or ask me for directions after class.</a:t>
            </a:r>
          </a:p>
        </p:txBody>
      </p:sp>
      <p:sp>
        <p:nvSpPr>
          <p:cNvPr id="4" name="Slide Number Placeholder 3">
            <a:extLst>
              <a:ext uri="{FF2B5EF4-FFF2-40B4-BE49-F238E27FC236}">
                <a16:creationId xmlns:a16="http://schemas.microsoft.com/office/drawing/2014/main" id="{44D06942-933B-3829-3634-0E4D2850419D}"/>
              </a:ext>
            </a:extLst>
          </p:cNvPr>
          <p:cNvSpPr>
            <a:spLocks noGrp="1"/>
          </p:cNvSpPr>
          <p:nvPr>
            <p:ph type="sldNum" sz="quarter" idx="12"/>
          </p:nvPr>
        </p:nvSpPr>
        <p:spPr/>
        <p:txBody>
          <a:bodyPr/>
          <a:lstStyle/>
          <a:p>
            <a:fld id="{927CCDDB-9EAA-4D44-B210-166D3BE833C3}" type="slidenum">
              <a:rPr lang="en-US" smtClean="0"/>
              <a:t>20</a:t>
            </a:fld>
            <a:endParaRPr lang="en-US" dirty="0"/>
          </a:p>
        </p:txBody>
      </p:sp>
      <p:pic>
        <p:nvPicPr>
          <p:cNvPr id="2" name="Content Placeholder 15">
            <a:extLst>
              <a:ext uri="{FF2B5EF4-FFF2-40B4-BE49-F238E27FC236}">
                <a16:creationId xmlns:a16="http://schemas.microsoft.com/office/drawing/2014/main" id="{B4375657-568C-85C6-C783-AEB201B14C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915023" cy="1915023"/>
          </a:xfrm>
          <a:prstGeom prst="rect">
            <a:avLst/>
          </a:prstGeom>
        </p:spPr>
      </p:pic>
    </p:spTree>
    <p:extLst>
      <p:ext uri="{BB962C8B-B14F-4D97-AF65-F5344CB8AC3E}">
        <p14:creationId xmlns:p14="http://schemas.microsoft.com/office/powerpoint/2010/main" val="160729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a:xfrm>
            <a:off x="492370" y="516835"/>
            <a:ext cx="3084844" cy="5772840"/>
          </a:xfrm>
        </p:spPr>
        <p:txBody>
          <a:bodyPr anchor="ctr">
            <a:normAutofit/>
          </a:bodyPr>
          <a:lstStyle/>
          <a:p>
            <a:pPr>
              <a:lnSpc>
                <a:spcPct val="100000"/>
              </a:lnSpc>
            </a:pPr>
            <a:r>
              <a:rPr lang="en-US" sz="3600" dirty="0">
                <a:solidFill>
                  <a:srgbClr val="FFFFFF"/>
                </a:solidFill>
              </a:rPr>
              <a:t>New Indicator - Welcoming Language</a:t>
            </a:r>
          </a:p>
        </p:txBody>
      </p:sp>
      <p:sp>
        <p:nvSpPr>
          <p:cNvPr id="18" name="Rectangle 1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a:xfrm>
            <a:off x="11096887" y="649287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27CCDDB-9EAA-4D44-B210-166D3BE833C3}" type="slidenum">
              <a:rPr kumimoji="0" lang="en-US" sz="1050" b="0" i="0" u="none" strike="noStrike" kern="1200" cap="none" spc="0" normalizeH="0" baseline="0" noProof="0">
                <a:ln>
                  <a:noFill/>
                </a:ln>
                <a:solidFill>
                  <a:srgbClr val="373545"/>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en-US" sz="1050" b="0" i="0" u="none" strike="noStrike" kern="1200" cap="none" spc="0" normalizeH="0" baseline="0" noProof="0" dirty="0">
              <a:ln>
                <a:noFill/>
              </a:ln>
              <a:solidFill>
                <a:srgbClr val="373545"/>
              </a:solidFill>
              <a:effectLst/>
              <a:uLnTx/>
              <a:uFillTx/>
              <a:latin typeface="Arial" panose="020B0604020202020204"/>
              <a:ea typeface="+mn-ea"/>
              <a:cs typeface="+mn-cs"/>
            </a:endParaRP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nvPr>
        </p:nvGraphicFramePr>
        <p:xfrm>
          <a:off x="4566936" y="516835"/>
          <a:ext cx="7132693" cy="5976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3877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a:xfrm>
            <a:off x="492370" y="516835"/>
            <a:ext cx="3084844" cy="5772840"/>
          </a:xfrm>
        </p:spPr>
        <p:txBody>
          <a:bodyPr anchor="ctr">
            <a:normAutofit/>
          </a:bodyPr>
          <a:lstStyle/>
          <a:p>
            <a:pPr>
              <a:lnSpc>
                <a:spcPct val="100000"/>
              </a:lnSpc>
            </a:pPr>
            <a:r>
              <a:rPr lang="en-US" sz="3600" dirty="0">
                <a:solidFill>
                  <a:srgbClr val="FFFFFF"/>
                </a:solidFill>
              </a:rPr>
              <a:t>Revised Indicator - Welcoming Language</a:t>
            </a:r>
          </a:p>
        </p:txBody>
      </p:sp>
      <p:sp>
        <p:nvSpPr>
          <p:cNvPr id="18" name="Rectangle 1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a:xfrm>
            <a:off x="11096887" y="649287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27CCDDB-9EAA-4D44-B210-166D3BE833C3}" type="slidenum">
              <a:rPr kumimoji="0" lang="en-US" sz="1050" b="0" i="0" u="none" strike="noStrike" kern="1200" cap="none" spc="0" normalizeH="0" baseline="0" noProof="0">
                <a:ln>
                  <a:noFill/>
                </a:ln>
                <a:solidFill>
                  <a:srgbClr val="373545"/>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22</a:t>
            </a:fld>
            <a:endParaRPr kumimoji="0" lang="en-US" sz="1050" b="0" i="0" u="none" strike="noStrike" kern="1200" cap="none" spc="0" normalizeH="0" baseline="0" noProof="0" dirty="0">
              <a:ln>
                <a:noFill/>
              </a:ln>
              <a:solidFill>
                <a:srgbClr val="373545"/>
              </a:solidFill>
              <a:effectLst/>
              <a:uLnTx/>
              <a:uFillTx/>
              <a:latin typeface="Arial" panose="020B0604020202020204"/>
              <a:ea typeface="+mn-ea"/>
              <a:cs typeface="+mn-cs"/>
            </a:endParaRP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nvPr>
        </p:nvGraphicFramePr>
        <p:xfrm>
          <a:off x="4566936" y="516835"/>
          <a:ext cx="7132693" cy="5909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853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3A7073-1D2C-9F4E-4AC2-4529F73ABEA2}"/>
              </a:ext>
            </a:extLst>
          </p:cNvPr>
          <p:cNvSpPr>
            <a:spLocks noGrp="1"/>
          </p:cNvSpPr>
          <p:nvPr>
            <p:ph type="title"/>
          </p:nvPr>
        </p:nvSpPr>
        <p:spPr/>
        <p:txBody>
          <a:bodyPr>
            <a:normAutofit fontScale="90000"/>
          </a:bodyPr>
          <a:lstStyle/>
          <a:p>
            <a:r>
              <a:rPr lang="en-US" dirty="0"/>
              <a:t>How I applied the WA Checklist to my Course </a:t>
            </a:r>
            <a:r>
              <a:rPr lang="en-US" dirty="0">
                <a:solidFill>
                  <a:schemeClr val="bg1"/>
                </a:solidFill>
              </a:rPr>
              <a:t>2</a:t>
            </a:r>
          </a:p>
        </p:txBody>
      </p:sp>
      <p:graphicFrame>
        <p:nvGraphicFramePr>
          <p:cNvPr id="5" name="Content Placeholder 4" descr="Small changes I made to my discussion assignments shown as a pie chart with each slice representing one small change ">
            <a:extLst>
              <a:ext uri="{FF2B5EF4-FFF2-40B4-BE49-F238E27FC236}">
                <a16:creationId xmlns:a16="http://schemas.microsoft.com/office/drawing/2014/main" id="{3A427C64-C448-4F35-A7D5-6A582D42A458}"/>
              </a:ext>
            </a:extLst>
          </p:cNvPr>
          <p:cNvGraphicFramePr>
            <a:graphicFrameLocks noGrp="1"/>
          </p:cNvGraphicFramePr>
          <p:nvPr>
            <p:ph idx="1"/>
            <p:extLst>
              <p:ext uri="{D42A27DB-BD31-4B8C-83A1-F6EECF244321}">
                <p14:modId xmlns:p14="http://schemas.microsoft.com/office/powerpoint/2010/main" val="1140909007"/>
              </p:ext>
            </p:extLst>
          </p:nvPr>
        </p:nvGraphicFramePr>
        <p:xfrm>
          <a:off x="314630" y="1297858"/>
          <a:ext cx="11543071" cy="4699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443AAD7-FF89-417F-9789-43B6F9A66D6A}"/>
              </a:ext>
            </a:extLst>
          </p:cNvPr>
          <p:cNvSpPr>
            <a:spLocks noGrp="1"/>
          </p:cNvSpPr>
          <p:nvPr>
            <p:ph type="sldNum" sz="quarter" idx="12"/>
          </p:nvPr>
        </p:nvSpPr>
        <p:spPr/>
        <p:txBody>
          <a:bodyPr/>
          <a:lstStyle/>
          <a:p>
            <a:fld id="{927CCDDB-9EAA-4D44-B210-166D3BE833C3}" type="slidenum">
              <a:rPr lang="en-US" smtClean="0"/>
              <a:t>23</a:t>
            </a:fld>
            <a:endParaRPr lang="en-US" dirty="0"/>
          </a:p>
        </p:txBody>
      </p:sp>
    </p:spTree>
    <p:extLst>
      <p:ext uri="{BB962C8B-B14F-4D97-AF65-F5344CB8AC3E}">
        <p14:creationId xmlns:p14="http://schemas.microsoft.com/office/powerpoint/2010/main" val="246243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8" y="1241948"/>
            <a:ext cx="8914547" cy="4599294"/>
          </a:xfrm>
        </p:spPr>
        <p:txBody>
          <a:bodyPr>
            <a:normAutofit/>
          </a:bodyPr>
          <a:lstStyle/>
          <a:p>
            <a:pPr>
              <a:lnSpc>
                <a:spcPct val="100000"/>
              </a:lnSpc>
            </a:pPr>
            <a:r>
              <a:rPr lang="en-US" sz="5400" dirty="0"/>
              <a:t>How you have used, are currently using, or plan to use the WA Checklist in your own course?</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24</a:t>
            </a:fld>
            <a:endParaRPr lang="en-US" dirty="0"/>
          </a:p>
        </p:txBody>
      </p:sp>
    </p:spTree>
    <p:extLst>
      <p:ext uri="{BB962C8B-B14F-4D97-AF65-F5344CB8AC3E}">
        <p14:creationId xmlns:p14="http://schemas.microsoft.com/office/powerpoint/2010/main" val="3289249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267-BF71-0E16-4A2F-66AC88448817}"/>
              </a:ext>
            </a:extLst>
          </p:cNvPr>
          <p:cNvSpPr>
            <a:spLocks noGrp="1"/>
          </p:cNvSpPr>
          <p:nvPr>
            <p:ph type="title"/>
          </p:nvPr>
        </p:nvSpPr>
        <p:spPr>
          <a:xfrm>
            <a:off x="457200" y="2306318"/>
            <a:ext cx="3200400" cy="2286000"/>
          </a:xfrm>
        </p:spPr>
        <p:txBody>
          <a:bodyPr vert="horz" lIns="91440" tIns="45720" rIns="91440" bIns="45720" rtlCol="0" anchor="b">
            <a:normAutofit fontScale="90000"/>
          </a:bodyPr>
          <a:lstStyle/>
          <a:p>
            <a:pPr algn="ctr"/>
            <a:r>
              <a:rPr lang="en-US" sz="4400" dirty="0">
                <a:solidFill>
                  <a:schemeClr val="bg1"/>
                </a:solidFill>
              </a:rPr>
              <a:t>Thoughts, Wonderings &amp; Questions</a:t>
            </a:r>
          </a:p>
        </p:txBody>
      </p:sp>
      <p:pic>
        <p:nvPicPr>
          <p:cNvPr id="10" name="Content Placeholder 9" descr="Inquisitive kitten sitting in a tree">
            <a:extLst>
              <a:ext uri="{FF2B5EF4-FFF2-40B4-BE49-F238E27FC236}">
                <a16:creationId xmlns:a16="http://schemas.microsoft.com/office/drawing/2014/main" id="{0E9E985C-15C2-5CB0-623E-B12D2E3AAB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2948"/>
          <a:stretch/>
        </p:blipFill>
        <p:spPr>
          <a:xfrm>
            <a:off x="4100513" y="0"/>
            <a:ext cx="8091487" cy="6858000"/>
          </a:xfrm>
        </p:spPr>
      </p:pic>
    </p:spTree>
    <p:extLst>
      <p:ext uri="{BB962C8B-B14F-4D97-AF65-F5344CB8AC3E}">
        <p14:creationId xmlns:p14="http://schemas.microsoft.com/office/powerpoint/2010/main" val="2423793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686E-3888-4589-990D-EC14D49A2D34}"/>
              </a:ext>
            </a:extLst>
          </p:cNvPr>
          <p:cNvSpPr>
            <a:spLocks noGrp="1"/>
          </p:cNvSpPr>
          <p:nvPr>
            <p:ph type="title"/>
          </p:nvPr>
        </p:nvSpPr>
        <p:spPr>
          <a:xfrm>
            <a:off x="256031" y="1143000"/>
            <a:ext cx="3096767" cy="540026"/>
          </a:xfrm>
        </p:spPr>
        <p:txBody>
          <a:bodyPr>
            <a:noAutofit/>
          </a:bodyPr>
          <a:lstStyle/>
          <a:p>
            <a:r>
              <a:rPr lang="en-US" sz="3400" dirty="0"/>
              <a:t>Goal Setting</a:t>
            </a:r>
          </a:p>
        </p:txBody>
      </p:sp>
      <p:sp>
        <p:nvSpPr>
          <p:cNvPr id="7" name="Text Placeholder 6">
            <a:extLst>
              <a:ext uri="{FF2B5EF4-FFF2-40B4-BE49-F238E27FC236}">
                <a16:creationId xmlns:a16="http://schemas.microsoft.com/office/drawing/2014/main" id="{8C892791-3AD0-4B60-99AA-9E4C0645F614}"/>
              </a:ext>
            </a:extLst>
          </p:cNvPr>
          <p:cNvSpPr>
            <a:spLocks noGrp="1"/>
          </p:cNvSpPr>
          <p:nvPr>
            <p:ph type="body" sz="half" idx="2"/>
          </p:nvPr>
        </p:nvSpPr>
        <p:spPr>
          <a:xfrm>
            <a:off x="256031" y="1866900"/>
            <a:ext cx="3601265" cy="4765128"/>
          </a:xfrm>
        </p:spPr>
        <p:txBody>
          <a:bodyPr>
            <a:normAutofit fontScale="92500"/>
          </a:bodyPr>
          <a:lstStyle/>
          <a:p>
            <a:pPr marL="365760" indent="-365760">
              <a:spcBef>
                <a:spcPts val="0"/>
              </a:spcBef>
              <a:spcAft>
                <a:spcPts val="1200"/>
              </a:spcAft>
              <a:buClr>
                <a:schemeClr val="bg1"/>
              </a:buClr>
              <a:buFont typeface="Wingdings 2" panose="05020102010507070707" pitchFamily="18" charset="2"/>
              <a:buChar char=""/>
            </a:pPr>
            <a:r>
              <a:rPr lang="en-US" sz="2400" dirty="0"/>
              <a:t>Having specific and measurable long-term and short-term goals can help you achieve your desired outcome.</a:t>
            </a:r>
          </a:p>
          <a:p>
            <a:pPr marL="365760" indent="-365760">
              <a:spcBef>
                <a:spcPts val="0"/>
              </a:spcBef>
              <a:spcAft>
                <a:spcPts val="1200"/>
              </a:spcAft>
              <a:buClr>
                <a:schemeClr val="bg1"/>
              </a:buClr>
              <a:buFont typeface="Wingdings 2" panose="05020102010507070707" pitchFamily="18" charset="2"/>
              <a:buChar char=""/>
            </a:pPr>
            <a:r>
              <a:rPr lang="en-US" sz="2400" dirty="0"/>
              <a:t>Breaking goals down into smaller achievable units will keep you make progress working toward your goal.</a:t>
            </a:r>
          </a:p>
          <a:p>
            <a:pPr marL="365760" indent="-365760">
              <a:spcBef>
                <a:spcPts val="0"/>
              </a:spcBef>
              <a:spcAft>
                <a:spcPts val="1200"/>
              </a:spcAft>
              <a:buClr>
                <a:schemeClr val="bg1"/>
              </a:buClr>
              <a:buFont typeface="Wingdings 2" panose="05020102010507070707" pitchFamily="18" charset="2"/>
              <a:buChar char=""/>
            </a:pPr>
            <a:r>
              <a:rPr lang="en-US" dirty="0"/>
              <a:t>If you don’t know where to start, ask your students!</a:t>
            </a:r>
            <a:endParaRPr lang="en-US" sz="2400" dirty="0"/>
          </a:p>
        </p:txBody>
      </p:sp>
      <p:graphicFrame>
        <p:nvGraphicFramePr>
          <p:cNvPr id="6" name="Content Placeholder 5" descr="Example of big goal setting broken down in annual, quarterly, monthly, weekly, and daily goals">
            <a:extLst>
              <a:ext uri="{FF2B5EF4-FFF2-40B4-BE49-F238E27FC236}">
                <a16:creationId xmlns:a16="http://schemas.microsoft.com/office/drawing/2014/main" id="{72BB3548-BBC0-463C-8EFB-D3BC82E7AB9E}"/>
              </a:ext>
            </a:extLst>
          </p:cNvPr>
          <p:cNvGraphicFramePr>
            <a:graphicFrameLocks noGrp="1"/>
          </p:cNvGraphicFramePr>
          <p:nvPr>
            <p:ph idx="1"/>
            <p:extLst>
              <p:ext uri="{D42A27DB-BD31-4B8C-83A1-F6EECF244321}">
                <p14:modId xmlns:p14="http://schemas.microsoft.com/office/powerpoint/2010/main" val="1195798268"/>
              </p:ext>
            </p:extLst>
          </p:nvPr>
        </p:nvGraphicFramePr>
        <p:xfrm>
          <a:off x="4130567" y="215347"/>
          <a:ext cx="8061434" cy="6416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122B67C-E1A5-4A53-A45B-4EFA31A4A85C}"/>
              </a:ext>
            </a:extLst>
          </p:cNvPr>
          <p:cNvSpPr>
            <a:spLocks noGrp="1"/>
          </p:cNvSpPr>
          <p:nvPr>
            <p:ph type="sldNum" sz="quarter" idx="12"/>
          </p:nvPr>
        </p:nvSpPr>
        <p:spPr/>
        <p:txBody>
          <a:bodyPr/>
          <a:lstStyle/>
          <a:p>
            <a:fld id="{927CCDDB-9EAA-4D44-B210-166D3BE833C3}" type="slidenum">
              <a:rPr lang="en-US" smtClean="0"/>
              <a:t>26</a:t>
            </a:fld>
            <a:endParaRPr lang="en-US" dirty="0"/>
          </a:p>
        </p:txBody>
      </p:sp>
    </p:spTree>
    <p:extLst>
      <p:ext uri="{BB962C8B-B14F-4D97-AF65-F5344CB8AC3E}">
        <p14:creationId xmlns:p14="http://schemas.microsoft.com/office/powerpoint/2010/main" val="1051341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633E-58AD-C62A-1A34-A9ACE38C4379}"/>
              </a:ext>
            </a:extLst>
          </p:cNvPr>
          <p:cNvSpPr>
            <a:spLocks noGrp="1"/>
          </p:cNvSpPr>
          <p:nvPr>
            <p:ph type="title"/>
          </p:nvPr>
        </p:nvSpPr>
        <p:spPr/>
        <p:txBody>
          <a:bodyPr/>
          <a:lstStyle/>
          <a:p>
            <a:r>
              <a:rPr lang="en-US" dirty="0"/>
              <a:t>Next Steps in WA Checklist Development</a:t>
            </a:r>
          </a:p>
        </p:txBody>
      </p:sp>
      <p:sp>
        <p:nvSpPr>
          <p:cNvPr id="3" name="Content Placeholder 2">
            <a:extLst>
              <a:ext uri="{FF2B5EF4-FFF2-40B4-BE49-F238E27FC236}">
                <a16:creationId xmlns:a16="http://schemas.microsoft.com/office/drawing/2014/main" id="{AF357EFC-73A1-F174-1A66-6E529097158E}"/>
              </a:ext>
            </a:extLst>
          </p:cNvPr>
          <p:cNvSpPr>
            <a:spLocks noGrp="1"/>
          </p:cNvSpPr>
          <p:nvPr>
            <p:ph idx="1"/>
          </p:nvPr>
        </p:nvSpPr>
        <p:spPr/>
        <p:txBody>
          <a:bodyPr>
            <a:normAutofit/>
          </a:bodyPr>
          <a:lstStyle/>
          <a:p>
            <a:pPr>
              <a:spcAft>
                <a:spcPts val="1800"/>
              </a:spcAft>
            </a:pPr>
            <a:r>
              <a:rPr lang="en-US" sz="3200" dirty="0"/>
              <a:t>Revise the WA Checklist Guides architecture to mirror V4 content and begin filling in content gaps created by reorganizing and adding new Sections, Standards, and Indicators. </a:t>
            </a:r>
          </a:p>
          <a:p>
            <a:pPr>
              <a:spcAft>
                <a:spcPts val="1800"/>
              </a:spcAft>
            </a:pPr>
            <a:r>
              <a:rPr lang="en-US" sz="3200" dirty="0"/>
              <a:t>Retire the WA Checklist (V3).</a:t>
            </a:r>
          </a:p>
          <a:p>
            <a:pPr>
              <a:spcAft>
                <a:spcPts val="1800"/>
              </a:spcAft>
            </a:pPr>
            <a:endParaRPr lang="en-US" sz="3200" dirty="0"/>
          </a:p>
        </p:txBody>
      </p:sp>
      <p:sp>
        <p:nvSpPr>
          <p:cNvPr id="4" name="Slide Number Placeholder 3">
            <a:extLst>
              <a:ext uri="{FF2B5EF4-FFF2-40B4-BE49-F238E27FC236}">
                <a16:creationId xmlns:a16="http://schemas.microsoft.com/office/drawing/2014/main" id="{2F8DCF8B-7DB3-616F-3F12-FE8923672EF3}"/>
              </a:ext>
            </a:extLst>
          </p:cNvPr>
          <p:cNvSpPr>
            <a:spLocks noGrp="1"/>
          </p:cNvSpPr>
          <p:nvPr>
            <p:ph type="sldNum" sz="quarter" idx="12"/>
          </p:nvPr>
        </p:nvSpPr>
        <p:spPr/>
        <p:txBody>
          <a:bodyPr/>
          <a:lstStyle/>
          <a:p>
            <a:fld id="{927CCDDB-9EAA-4D44-B210-166D3BE833C3}" type="slidenum">
              <a:rPr lang="en-US" smtClean="0"/>
              <a:t>27</a:t>
            </a:fld>
            <a:endParaRPr lang="en-US" dirty="0"/>
          </a:p>
        </p:txBody>
      </p:sp>
    </p:spTree>
    <p:extLst>
      <p:ext uri="{BB962C8B-B14F-4D97-AF65-F5344CB8AC3E}">
        <p14:creationId xmlns:p14="http://schemas.microsoft.com/office/powerpoint/2010/main" val="248452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283E-E424-4869-A212-559421E31BDF}"/>
              </a:ext>
            </a:extLst>
          </p:cNvPr>
          <p:cNvSpPr>
            <a:spLocks noGrp="1"/>
          </p:cNvSpPr>
          <p:nvPr>
            <p:ph type="title"/>
          </p:nvPr>
        </p:nvSpPr>
        <p:spPr>
          <a:xfrm>
            <a:off x="627321" y="1402433"/>
            <a:ext cx="3200400" cy="2286000"/>
          </a:xfrm>
        </p:spPr>
        <p:txBody>
          <a:bodyPr anchor="b">
            <a:normAutofit/>
          </a:bodyPr>
          <a:lstStyle/>
          <a:p>
            <a:r>
              <a:rPr lang="en-US" sz="3600" dirty="0">
                <a:solidFill>
                  <a:srgbClr val="FFFFFF"/>
                </a:solidFill>
              </a:rPr>
              <a:t>Contact me!</a:t>
            </a:r>
          </a:p>
        </p:txBody>
      </p:sp>
      <p:sp>
        <p:nvSpPr>
          <p:cNvPr id="3" name="Content Placeholder 2">
            <a:extLst>
              <a:ext uri="{FF2B5EF4-FFF2-40B4-BE49-F238E27FC236}">
                <a16:creationId xmlns:a16="http://schemas.microsoft.com/office/drawing/2014/main" id="{25124EE6-E28F-486D-BD8E-6D81D7D8D400}"/>
              </a:ext>
            </a:extLst>
          </p:cNvPr>
          <p:cNvSpPr>
            <a:spLocks noGrp="1"/>
          </p:cNvSpPr>
          <p:nvPr>
            <p:ph idx="1"/>
          </p:nvPr>
        </p:nvSpPr>
        <p:spPr/>
        <p:txBody>
          <a:bodyPr anchor="ctr">
            <a:normAutofit/>
          </a:bodyPr>
          <a:lstStyle/>
          <a:p>
            <a:pPr marL="0" indent="0" algn="ctr">
              <a:buNone/>
            </a:pPr>
            <a:r>
              <a:rPr lang="en-US" sz="4000" b="1" dirty="0"/>
              <a:t>Alissa Sells</a:t>
            </a:r>
          </a:p>
          <a:p>
            <a:pPr marL="0" indent="0" algn="ctr">
              <a:spcAft>
                <a:spcPts val="0"/>
              </a:spcAft>
              <a:buNone/>
            </a:pPr>
            <a:r>
              <a:rPr lang="en-US" sz="2000" dirty="0"/>
              <a:t>Program Administrator</a:t>
            </a:r>
          </a:p>
          <a:p>
            <a:pPr marL="0" indent="0" algn="ctr">
              <a:spcAft>
                <a:spcPts val="0"/>
              </a:spcAft>
              <a:buNone/>
            </a:pPr>
            <a:r>
              <a:rPr lang="en-US" sz="2000" dirty="0"/>
              <a:t>Educational Technology &amp; Open Education</a:t>
            </a:r>
          </a:p>
          <a:p>
            <a:pPr marL="0" indent="0" algn="ctr">
              <a:buNone/>
            </a:pPr>
            <a:r>
              <a:rPr lang="en-US" sz="2000" dirty="0"/>
              <a:t>WA State Board for Community &amp; Technical Colleges</a:t>
            </a:r>
            <a:endParaRPr lang="en-US" sz="2000" dirty="0">
              <a:hlinkClick r:id="rId3">
                <a:extLst>
                  <a:ext uri="{A12FA001-AC4F-418D-AE19-62706E023703}">
                    <ahyp:hlinkClr xmlns:ahyp="http://schemas.microsoft.com/office/drawing/2018/hyperlinkcolor" val="tx"/>
                  </a:ext>
                </a:extLst>
              </a:hlinkClick>
            </a:endParaRPr>
          </a:p>
          <a:p>
            <a:pPr marL="0" indent="0" algn="ctr">
              <a:buNone/>
            </a:pPr>
            <a:r>
              <a:rPr lang="en-US" b="1" dirty="0">
                <a:hlinkClick r:id="rId3"/>
              </a:rPr>
              <a:t>asells@sbctc.edu</a:t>
            </a:r>
            <a:endParaRPr lang="en-US" b="1" dirty="0"/>
          </a:p>
          <a:p>
            <a:pPr marL="0" indent="0" algn="ctr">
              <a:buNone/>
            </a:pPr>
            <a:r>
              <a:rPr lang="en-US" dirty="0"/>
              <a:t>425.239.0456</a:t>
            </a:r>
          </a:p>
        </p:txBody>
      </p:sp>
      <p:sp>
        <p:nvSpPr>
          <p:cNvPr id="4" name="Slide Number Placeholder 3">
            <a:extLst>
              <a:ext uri="{FF2B5EF4-FFF2-40B4-BE49-F238E27FC236}">
                <a16:creationId xmlns:a16="http://schemas.microsoft.com/office/drawing/2014/main" id="{F4B64F60-CF84-4156-82C0-653143C0BB11}"/>
              </a:ext>
            </a:extLst>
          </p:cNvPr>
          <p:cNvSpPr>
            <a:spLocks noGrp="1"/>
          </p:cNvSpPr>
          <p:nvPr>
            <p:ph type="sldNum" sz="quarter" idx="12"/>
          </p:nvPr>
        </p:nvSpPr>
        <p:spPr/>
        <p:txBody>
          <a:bodyPr>
            <a:normAutofit/>
          </a:bodyPr>
          <a:lstStyle/>
          <a:p>
            <a:pPr>
              <a:spcAft>
                <a:spcPts val="600"/>
              </a:spcAft>
            </a:pPr>
            <a:fld id="{927CCDDB-9EAA-4D44-B210-166D3BE833C3}" type="slidenum">
              <a:rPr lang="en-US">
                <a:solidFill>
                  <a:schemeClr val="tx2"/>
                </a:solidFill>
              </a:rPr>
              <a:pPr>
                <a:spcAft>
                  <a:spcPts val="600"/>
                </a:spcAft>
              </a:pPr>
              <a:t>28</a:t>
            </a:fld>
            <a:endParaRPr lang="en-US" dirty="0">
              <a:solidFill>
                <a:schemeClr val="tx2"/>
              </a:solidFill>
            </a:endParaRPr>
          </a:p>
        </p:txBody>
      </p:sp>
    </p:spTree>
    <p:extLst>
      <p:ext uri="{BB962C8B-B14F-4D97-AF65-F5344CB8AC3E}">
        <p14:creationId xmlns:p14="http://schemas.microsoft.com/office/powerpoint/2010/main" val="225642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1EF2-F835-4415-93A9-F7B70874D669}"/>
              </a:ext>
            </a:extLst>
          </p:cNvPr>
          <p:cNvSpPr>
            <a:spLocks noGrp="1"/>
          </p:cNvSpPr>
          <p:nvPr>
            <p:ph type="title"/>
          </p:nvPr>
        </p:nvSpPr>
        <p:spPr>
          <a:xfrm>
            <a:off x="511175" y="3322576"/>
            <a:ext cx="11241084" cy="1453347"/>
          </a:xfrm>
        </p:spPr>
        <p:txBody>
          <a:bodyPr>
            <a:normAutofit/>
          </a:bodyPr>
          <a:lstStyle/>
          <a:p>
            <a:pPr algn="ctr"/>
            <a:r>
              <a:rPr lang="en-US" sz="9600" dirty="0"/>
              <a:t>Thank you!</a:t>
            </a:r>
          </a:p>
        </p:txBody>
      </p:sp>
      <p:pic>
        <p:nvPicPr>
          <p:cNvPr id="8" name="Content Placeholder 7" descr="Creative Commons CC BY 4.0 license logo">
            <a:extLst>
              <a:ext uri="{FF2B5EF4-FFF2-40B4-BE49-F238E27FC236}">
                <a16:creationId xmlns:a16="http://schemas.microsoft.com/office/drawing/2014/main" id="{7EDB5878-7E6F-8FE2-3AFE-0887995331C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1175" y="5185848"/>
            <a:ext cx="1886094" cy="633497"/>
          </a:xfrm>
        </p:spPr>
      </p:pic>
      <p:sp>
        <p:nvSpPr>
          <p:cNvPr id="6" name="Content Placeholder 5">
            <a:extLst>
              <a:ext uri="{FF2B5EF4-FFF2-40B4-BE49-F238E27FC236}">
                <a16:creationId xmlns:a16="http://schemas.microsoft.com/office/drawing/2014/main" id="{D11F7133-A8AD-D7F1-D096-0C26E6C7D430}"/>
              </a:ext>
            </a:extLst>
          </p:cNvPr>
          <p:cNvSpPr>
            <a:spLocks noGrp="1"/>
          </p:cNvSpPr>
          <p:nvPr>
            <p:ph sz="half" idx="2"/>
          </p:nvPr>
        </p:nvSpPr>
        <p:spPr>
          <a:xfrm>
            <a:off x="2643185" y="4993490"/>
            <a:ext cx="9109074" cy="1018214"/>
          </a:xfrm>
        </p:spPr>
        <p:txBody>
          <a:bodyPr>
            <a:normAutofit/>
          </a:bodyPr>
          <a:lstStyle/>
          <a:p>
            <a:pPr marL="0" marR="0" lvl="0" indent="0" algn="l" defTabSz="914400" rtl="0" eaLnBrk="1" fontAlgn="auto" latinLnBrk="0" hangingPunct="1">
              <a:lnSpc>
                <a:spcPct val="100000"/>
              </a:lnSpc>
              <a:spcBef>
                <a:spcPts val="0"/>
              </a:spcBef>
              <a:spcAft>
                <a:spcPts val="0"/>
              </a:spcAft>
              <a:buClr>
                <a:srgbClr val="266F8B"/>
              </a:buClr>
              <a:buSzPct val="100000"/>
              <a:buNone/>
              <a:tabLst/>
              <a:defRPr/>
            </a:pPr>
            <a:r>
              <a:rPr kumimoji="0" lang="en-US" sz="28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Calibri" panose="020F0502020204030204" pitchFamily="34" charset="0"/>
              </a:rPr>
              <a:t>Unless otherwise specified, the content in this presentation is licensed under a </a:t>
            </a:r>
            <a:r>
              <a:rPr kumimoji="0" lang="en-US" sz="2800" b="1" i="0" u="sng" strike="noStrike" kern="1200" cap="none" spc="0" normalizeH="0" baseline="0" noProof="0" dirty="0">
                <a:ln>
                  <a:noFill/>
                </a:ln>
                <a:solidFill>
                  <a:srgbClr val="0000FF"/>
                </a:solidFill>
                <a:effectLst/>
                <a:uLnTx/>
                <a:uFillTx/>
                <a:latin typeface="Franklin Gothic Book" panose="020B0503020102020204" pitchFamily="34" charset="0"/>
                <a:ea typeface="Calibri" panose="020F0502020204030204" pitchFamily="34" charset="0"/>
                <a:cs typeface="Calibri" panose="020F0502020204030204" pitchFamily="34" charset="0"/>
                <a:hlinkClick r:id="rId4"/>
              </a:rPr>
              <a:t>Creative Commons CC BY 4.0</a:t>
            </a:r>
            <a:r>
              <a:rPr kumimoji="0" lang="en-US" sz="28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Calibri" panose="020F0502020204030204" pitchFamily="34" charset="0"/>
              </a:rPr>
              <a:t> license.</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sz="2800" dirty="0"/>
          </a:p>
        </p:txBody>
      </p:sp>
      <p:sp>
        <p:nvSpPr>
          <p:cNvPr id="4" name="Slide Number Placeholder 3">
            <a:extLst>
              <a:ext uri="{FF2B5EF4-FFF2-40B4-BE49-F238E27FC236}">
                <a16:creationId xmlns:a16="http://schemas.microsoft.com/office/drawing/2014/main" id="{2D44D6DD-D15C-4099-80FE-DA1A5BBC89D7}"/>
              </a:ext>
            </a:extLst>
          </p:cNvPr>
          <p:cNvSpPr>
            <a:spLocks noGrp="1"/>
          </p:cNvSpPr>
          <p:nvPr>
            <p:ph type="sldNum" sz="quarter" idx="12"/>
          </p:nvPr>
        </p:nvSpPr>
        <p:spPr/>
        <p:txBody>
          <a:bodyPr/>
          <a:lstStyle/>
          <a:p>
            <a:fld id="{927CCDDB-9EAA-4D44-B210-166D3BE833C3}" type="slidenum">
              <a:rPr lang="en-US" smtClean="0"/>
              <a:t>29</a:t>
            </a:fld>
            <a:endParaRPr lang="en-US" dirty="0"/>
          </a:p>
        </p:txBody>
      </p:sp>
    </p:spTree>
    <p:extLst>
      <p:ext uri="{BB962C8B-B14F-4D97-AF65-F5344CB8AC3E}">
        <p14:creationId xmlns:p14="http://schemas.microsoft.com/office/powerpoint/2010/main" val="4260040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4E9CDC-B0CA-8A17-2362-554CFC2FE0B0}"/>
              </a:ext>
            </a:extLst>
          </p:cNvPr>
          <p:cNvSpPr>
            <a:spLocks noGrp="1"/>
          </p:cNvSpPr>
          <p:nvPr>
            <p:ph type="title"/>
          </p:nvPr>
        </p:nvSpPr>
        <p:spPr/>
        <p:txBody>
          <a:bodyPr/>
          <a:lstStyle/>
          <a:p>
            <a:r>
              <a:rPr lang="en-US" dirty="0"/>
              <a:t>Resource Links</a:t>
            </a:r>
          </a:p>
        </p:txBody>
      </p:sp>
      <p:sp>
        <p:nvSpPr>
          <p:cNvPr id="4" name="Content Placeholder 3">
            <a:extLst>
              <a:ext uri="{FF2B5EF4-FFF2-40B4-BE49-F238E27FC236}">
                <a16:creationId xmlns:a16="http://schemas.microsoft.com/office/drawing/2014/main" id="{956C7520-5B71-93A3-67EA-33374A24A25B}"/>
              </a:ext>
            </a:extLst>
          </p:cNvPr>
          <p:cNvSpPr>
            <a:spLocks noGrp="1"/>
          </p:cNvSpPr>
          <p:nvPr>
            <p:ph idx="1"/>
          </p:nvPr>
        </p:nvSpPr>
        <p:spPr>
          <a:xfrm>
            <a:off x="888511" y="1528608"/>
            <a:ext cx="10395309" cy="4526503"/>
          </a:xfrm>
        </p:spPr>
        <p:txBody>
          <a:bodyPr anchor="ctr">
            <a:normAutofit/>
          </a:bodyPr>
          <a:lstStyle/>
          <a:p>
            <a:pPr marL="0" indent="0" algn="ctr">
              <a:spcAft>
                <a:spcPts val="0"/>
              </a:spcAft>
              <a:buNone/>
            </a:pPr>
            <a:r>
              <a:rPr lang="en-US" sz="4000" b="1" dirty="0">
                <a:solidFill>
                  <a:schemeClr val="tx1"/>
                </a:solidFill>
              </a:rPr>
              <a:t>WA Checklist Doc</a:t>
            </a:r>
            <a:endParaRPr lang="en-US" sz="4000" b="1" dirty="0">
              <a:solidFill>
                <a:srgbClr val="0770A3"/>
              </a:solidFill>
            </a:endParaRPr>
          </a:p>
          <a:p>
            <a:pPr marL="0" indent="0" algn="ctr">
              <a:spcAft>
                <a:spcPts val="3600"/>
              </a:spcAft>
              <a:buNone/>
            </a:pPr>
            <a:r>
              <a:rPr lang="en-US" sz="3200" b="1" dirty="0">
                <a:solidFill>
                  <a:srgbClr val="0770A3"/>
                </a:solidFill>
                <a:hlinkClick r:id="rId3"/>
              </a:rPr>
              <a:t>https://bit.ly/WAChecklist-V4</a:t>
            </a:r>
            <a:endParaRPr lang="en-US" sz="3200" b="1" dirty="0">
              <a:solidFill>
                <a:srgbClr val="0770A3"/>
              </a:solidFill>
            </a:endParaRPr>
          </a:p>
          <a:p>
            <a:pPr marL="0" indent="0" algn="ctr">
              <a:spcAft>
                <a:spcPts val="0"/>
              </a:spcAft>
              <a:buNone/>
            </a:pPr>
            <a:r>
              <a:rPr lang="en-US" sz="4000" b="1" dirty="0">
                <a:solidFill>
                  <a:schemeClr val="tx1"/>
                </a:solidFill>
              </a:rPr>
              <a:t>WA Checklist Resources Shell</a:t>
            </a:r>
          </a:p>
          <a:p>
            <a:pPr marL="0" indent="0" algn="ctr">
              <a:spcAft>
                <a:spcPts val="3600"/>
              </a:spcAft>
              <a:buNone/>
            </a:pPr>
            <a:r>
              <a:rPr lang="en-US" sz="3200" b="1" dirty="0">
                <a:hlinkClick r:id="rId4"/>
              </a:rPr>
              <a:t>https://sbctc.instructure.com/courses/1990829</a:t>
            </a:r>
            <a:endParaRPr lang="en-US" sz="3200" b="1" dirty="0"/>
          </a:p>
          <a:p>
            <a:pPr marL="0" indent="0" algn="ctr" rtl="0">
              <a:spcBef>
                <a:spcPts val="0"/>
              </a:spcBef>
              <a:spcAft>
                <a:spcPts val="0"/>
              </a:spcAft>
              <a:buNone/>
            </a:pPr>
            <a:r>
              <a:rPr lang="de-DE" sz="4000" b="1" dirty="0">
                <a:solidFill>
                  <a:schemeClr val="tx1"/>
                </a:solidFill>
              </a:rPr>
              <a:t>WA Checklist Intersections</a:t>
            </a:r>
          </a:p>
          <a:p>
            <a:pPr marL="0" indent="0" algn="ctr" rtl="0">
              <a:spcBef>
                <a:spcPts val="0"/>
              </a:spcBef>
              <a:spcAft>
                <a:spcPts val="0"/>
              </a:spcAft>
              <a:buNone/>
            </a:pPr>
            <a:r>
              <a:rPr lang="de-DE" sz="3200" b="1" dirty="0">
                <a:solidFill>
                  <a:schemeClr val="tx1"/>
                </a:solidFill>
                <a:hlinkClick r:id="rId5"/>
              </a:rPr>
              <a:t>https://bit.ly/WAChecklist-Intersections</a:t>
            </a:r>
            <a:r>
              <a:rPr lang="de-DE" sz="3200" b="1" dirty="0">
                <a:solidFill>
                  <a:schemeClr val="tx1"/>
                </a:solidFill>
              </a:rPr>
              <a:t> </a:t>
            </a:r>
          </a:p>
        </p:txBody>
      </p:sp>
      <p:sp>
        <p:nvSpPr>
          <p:cNvPr id="5" name="Slide Number Placeholder 4">
            <a:extLst>
              <a:ext uri="{FF2B5EF4-FFF2-40B4-BE49-F238E27FC236}">
                <a16:creationId xmlns:a16="http://schemas.microsoft.com/office/drawing/2014/main" id="{8842D25B-A7BA-6B62-631E-CDCF477635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CCDDB-9EAA-4D44-B210-166D3BE833C3}"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9867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A0D1-A72E-0FC4-6D36-F339C5D5D84C}"/>
              </a:ext>
            </a:extLst>
          </p:cNvPr>
          <p:cNvSpPr>
            <a:spLocks noGrp="1"/>
          </p:cNvSpPr>
          <p:nvPr>
            <p:ph type="title"/>
          </p:nvPr>
        </p:nvSpPr>
        <p:spPr>
          <a:xfrm>
            <a:off x="1066800" y="1396625"/>
            <a:ext cx="9577388" cy="3566160"/>
          </a:xfrm>
        </p:spPr>
        <p:txBody>
          <a:bodyPr>
            <a:normAutofit/>
          </a:bodyPr>
          <a:lstStyle/>
          <a:p>
            <a:pPr>
              <a:lnSpc>
                <a:spcPct val="100000"/>
              </a:lnSpc>
            </a:pPr>
            <a:r>
              <a:rPr lang="en-US" sz="4400" dirty="0"/>
              <a:t>The following slides are included for quick reference in case of technical difficulties and show screenshots of the WA Checklist V4 structure.</a:t>
            </a:r>
          </a:p>
        </p:txBody>
      </p:sp>
      <p:sp>
        <p:nvSpPr>
          <p:cNvPr id="3" name="Slide Number Placeholder 2">
            <a:extLst>
              <a:ext uri="{FF2B5EF4-FFF2-40B4-BE49-F238E27FC236}">
                <a16:creationId xmlns:a16="http://schemas.microsoft.com/office/drawing/2014/main" id="{D77A82B7-ED6C-CA78-BEE8-F4EA597C3CD6}"/>
              </a:ext>
            </a:extLst>
          </p:cNvPr>
          <p:cNvSpPr>
            <a:spLocks noGrp="1"/>
          </p:cNvSpPr>
          <p:nvPr>
            <p:ph type="sldNum" sz="quarter" idx="12"/>
          </p:nvPr>
        </p:nvSpPr>
        <p:spPr/>
        <p:txBody>
          <a:bodyPr/>
          <a:lstStyle/>
          <a:p>
            <a:fld id="{927CCDDB-9EAA-4D44-B210-166D3BE833C3}" type="slidenum">
              <a:rPr lang="en-US" smtClean="0"/>
              <a:t>30</a:t>
            </a:fld>
            <a:endParaRPr lang="en-US" dirty="0"/>
          </a:p>
        </p:txBody>
      </p:sp>
    </p:spTree>
    <p:extLst>
      <p:ext uri="{BB962C8B-B14F-4D97-AF65-F5344CB8AC3E}">
        <p14:creationId xmlns:p14="http://schemas.microsoft.com/office/powerpoint/2010/main" val="563281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873807-E3AB-4622-B788-7ED5DE335CE0}"/>
              </a:ext>
            </a:extLst>
          </p:cNvPr>
          <p:cNvSpPr>
            <a:spLocks noGrp="1"/>
          </p:cNvSpPr>
          <p:nvPr>
            <p:ph type="title"/>
          </p:nvPr>
        </p:nvSpPr>
        <p:spPr/>
        <p:txBody>
          <a:bodyPr>
            <a:noAutofit/>
          </a:bodyPr>
          <a:lstStyle/>
          <a:p>
            <a:r>
              <a:rPr lang="en-US" sz="3600" dirty="0"/>
              <a:t>Sections</a:t>
            </a:r>
          </a:p>
        </p:txBody>
      </p:sp>
      <p:sp>
        <p:nvSpPr>
          <p:cNvPr id="7" name="Text Placeholder 6">
            <a:extLst>
              <a:ext uri="{FF2B5EF4-FFF2-40B4-BE49-F238E27FC236}">
                <a16:creationId xmlns:a16="http://schemas.microsoft.com/office/drawing/2014/main" id="{00853E5E-FE98-4D1D-95E1-6DAADCEFA819}"/>
              </a:ext>
            </a:extLst>
          </p:cNvPr>
          <p:cNvSpPr>
            <a:spLocks noGrp="1"/>
          </p:cNvSpPr>
          <p:nvPr>
            <p:ph type="body" sz="half" idx="2"/>
          </p:nvPr>
        </p:nvSpPr>
        <p:spPr>
          <a:xfrm>
            <a:off x="457199" y="2926080"/>
            <a:ext cx="3561347" cy="3379124"/>
          </a:xfrm>
        </p:spPr>
        <p:txBody>
          <a:bodyPr>
            <a:noAutofit/>
          </a:bodyPr>
          <a:lstStyle/>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1 – </a:t>
            </a:r>
            <a:br>
              <a:rPr lang="en-US" sz="1600" b="1" dirty="0"/>
            </a:br>
            <a:r>
              <a:rPr lang="en-US" sz="1600" b="1" dirty="0"/>
              <a:t>Sense of Belonging &amp; Student Engagement</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2 – </a:t>
            </a:r>
            <a:br>
              <a:rPr lang="en-US" sz="1600" b="1" dirty="0"/>
            </a:br>
            <a:r>
              <a:rPr lang="en-US" sz="1600" b="1" dirty="0"/>
              <a:t>Outcomes &amp; Objectives</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3 – </a:t>
            </a:r>
            <a:br>
              <a:rPr lang="en-US" sz="1600" b="1" dirty="0"/>
            </a:br>
            <a:r>
              <a:rPr lang="en-US" sz="1600" b="1" dirty="0"/>
              <a:t>Assessment &amp; Feedback</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4 – </a:t>
            </a:r>
            <a:br>
              <a:rPr lang="en-US" sz="1600" b="1" dirty="0"/>
            </a:br>
            <a:r>
              <a:rPr lang="en-US" sz="1600" b="1" dirty="0"/>
              <a:t>Materials &amp; Tools</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5 </a:t>
            </a:r>
            <a:r>
              <a:rPr lang="fr-FR" sz="1600" b="1" dirty="0"/>
              <a:t>– </a:t>
            </a:r>
            <a:br>
              <a:rPr lang="fr-FR" sz="1600" b="1" dirty="0"/>
            </a:br>
            <a:r>
              <a:rPr lang="fr-FR" sz="1600" b="1" dirty="0"/>
              <a:t>Course Orientation &amp; Structure</a:t>
            </a:r>
            <a:endParaRPr lang="en-US" sz="1600" b="1" dirty="0"/>
          </a:p>
        </p:txBody>
      </p:sp>
      <p:pic>
        <p:nvPicPr>
          <p:cNvPr id="9" name="Content Placeholder 8" descr="WA Course Design Checklist with Section 1 - Sense of Belonging &amp; Student Engagement highlighted&#10;">
            <a:extLst>
              <a:ext uri="{FF2B5EF4-FFF2-40B4-BE49-F238E27FC236}">
                <a16:creationId xmlns:a16="http://schemas.microsoft.com/office/drawing/2014/main" id="{6F652CC3-2243-0670-DEA6-BEB939C7C7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42015"/>
            <a:ext cx="6492875" cy="3037445"/>
          </a:xfrm>
        </p:spPr>
      </p:pic>
      <p:sp>
        <p:nvSpPr>
          <p:cNvPr id="2" name="Slide Number Placeholder 1">
            <a:extLst>
              <a:ext uri="{FF2B5EF4-FFF2-40B4-BE49-F238E27FC236}">
                <a16:creationId xmlns:a16="http://schemas.microsoft.com/office/drawing/2014/main" id="{B3667AB5-1CF6-442E-A9D2-0C64065EB391}"/>
              </a:ext>
            </a:extLst>
          </p:cNvPr>
          <p:cNvSpPr>
            <a:spLocks noGrp="1"/>
          </p:cNvSpPr>
          <p:nvPr>
            <p:ph type="sldNum" sz="quarter" idx="12"/>
          </p:nvPr>
        </p:nvSpPr>
        <p:spPr/>
        <p:txBody>
          <a:bodyPr/>
          <a:lstStyle/>
          <a:p>
            <a:fld id="{927CCDDB-9EAA-4D44-B210-166D3BE833C3}" type="slidenum">
              <a:rPr lang="en-US" smtClean="0"/>
              <a:t>31</a:t>
            </a:fld>
            <a:endParaRPr lang="en-US" dirty="0"/>
          </a:p>
        </p:txBody>
      </p:sp>
    </p:spTree>
    <p:extLst>
      <p:ext uri="{BB962C8B-B14F-4D97-AF65-F5344CB8AC3E}">
        <p14:creationId xmlns:p14="http://schemas.microsoft.com/office/powerpoint/2010/main" val="2795630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205663-5D92-4775-BCB4-23CEAD6DC92A}"/>
              </a:ext>
            </a:extLst>
          </p:cNvPr>
          <p:cNvSpPr>
            <a:spLocks noGrp="1"/>
          </p:cNvSpPr>
          <p:nvPr>
            <p:ph type="title"/>
          </p:nvPr>
        </p:nvSpPr>
        <p:spPr/>
        <p:txBody>
          <a:bodyPr>
            <a:noAutofit/>
          </a:bodyPr>
          <a:lstStyle/>
          <a:p>
            <a:r>
              <a:rPr lang="en-US" sz="3600" dirty="0"/>
              <a:t>Standards</a:t>
            </a:r>
          </a:p>
        </p:txBody>
      </p:sp>
      <p:sp>
        <p:nvSpPr>
          <p:cNvPr id="7" name="Text Placeholder 6">
            <a:extLst>
              <a:ext uri="{FF2B5EF4-FFF2-40B4-BE49-F238E27FC236}">
                <a16:creationId xmlns:a16="http://schemas.microsoft.com/office/drawing/2014/main" id="{198D1A24-4D09-4E92-B791-DA7CAB8E0C8C}"/>
              </a:ext>
            </a:extLst>
          </p:cNvPr>
          <p:cNvSpPr>
            <a:spLocks noGrp="1"/>
          </p:cNvSpPr>
          <p:nvPr>
            <p:ph type="body" sz="half" idx="2"/>
          </p:nvPr>
        </p:nvSpPr>
        <p:spPr/>
        <p:txBody>
          <a:bodyPr>
            <a:normAutofit/>
          </a:bodyPr>
          <a:lstStyle/>
          <a:p>
            <a:pPr marL="365760" indent="-365760">
              <a:spcBef>
                <a:spcPts val="1800"/>
              </a:spcBef>
              <a:buClr>
                <a:schemeClr val="bg1"/>
              </a:buClr>
              <a:buFont typeface="Wingdings 2" panose="05020102010507070707" pitchFamily="18" charset="2"/>
              <a:buChar char=""/>
            </a:pPr>
            <a:r>
              <a:rPr lang="en-US" sz="2400" dirty="0"/>
              <a:t>Each section contains a set of numerically labeled Standards. </a:t>
            </a:r>
          </a:p>
          <a:p>
            <a:pPr marL="365760" indent="-365760">
              <a:spcBef>
                <a:spcPts val="1800"/>
              </a:spcBef>
              <a:buClr>
                <a:schemeClr val="bg1"/>
              </a:buClr>
              <a:buFont typeface="Wingdings 2" panose="05020102010507070707" pitchFamily="18" charset="2"/>
              <a:buChar char=""/>
            </a:pPr>
            <a:r>
              <a:rPr lang="en-US" sz="2400" dirty="0"/>
              <a:t>Section 1 contains three Standards: 1.1, 1.2, and 1.3.</a:t>
            </a:r>
          </a:p>
        </p:txBody>
      </p:sp>
      <p:pic>
        <p:nvPicPr>
          <p:cNvPr id="11" name="Content Placeholder 10" descr="WA Checklist with Standard 1.1 Course design cultivates a sense of belonging highlighted.">
            <a:extLst>
              <a:ext uri="{FF2B5EF4-FFF2-40B4-BE49-F238E27FC236}">
                <a16:creationId xmlns:a16="http://schemas.microsoft.com/office/drawing/2014/main" id="{A26839B9-D6F1-397C-5712-38EAD4BBB1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6065"/>
            <a:ext cx="6492875" cy="3049345"/>
          </a:xfrm>
        </p:spPr>
      </p:pic>
      <p:sp>
        <p:nvSpPr>
          <p:cNvPr id="2" name="Slide Number Placeholder 1">
            <a:extLst>
              <a:ext uri="{FF2B5EF4-FFF2-40B4-BE49-F238E27FC236}">
                <a16:creationId xmlns:a16="http://schemas.microsoft.com/office/drawing/2014/main" id="{806821C1-C88C-4F6B-9C3D-51609EA2A428}"/>
              </a:ext>
            </a:extLst>
          </p:cNvPr>
          <p:cNvSpPr>
            <a:spLocks noGrp="1"/>
          </p:cNvSpPr>
          <p:nvPr>
            <p:ph type="sldNum" sz="quarter" idx="12"/>
          </p:nvPr>
        </p:nvSpPr>
        <p:spPr/>
        <p:txBody>
          <a:bodyPr/>
          <a:lstStyle/>
          <a:p>
            <a:fld id="{927CCDDB-9EAA-4D44-B210-166D3BE833C3}" type="slidenum">
              <a:rPr lang="en-US" smtClean="0"/>
              <a:t>32</a:t>
            </a:fld>
            <a:endParaRPr lang="en-US" dirty="0"/>
          </a:p>
        </p:txBody>
      </p:sp>
    </p:spTree>
    <p:extLst>
      <p:ext uri="{BB962C8B-B14F-4D97-AF65-F5344CB8AC3E}">
        <p14:creationId xmlns:p14="http://schemas.microsoft.com/office/powerpoint/2010/main" val="4259398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4173E6-2DE8-46F7-8A46-90919CB4E0FD}"/>
              </a:ext>
            </a:extLst>
          </p:cNvPr>
          <p:cNvSpPr>
            <a:spLocks noGrp="1"/>
          </p:cNvSpPr>
          <p:nvPr>
            <p:ph type="title"/>
          </p:nvPr>
        </p:nvSpPr>
        <p:spPr/>
        <p:txBody>
          <a:bodyPr>
            <a:noAutofit/>
          </a:bodyPr>
          <a:lstStyle/>
          <a:p>
            <a:r>
              <a:rPr lang="en-US" sz="3600" dirty="0"/>
              <a:t>Indicators</a:t>
            </a:r>
          </a:p>
        </p:txBody>
      </p:sp>
      <p:sp>
        <p:nvSpPr>
          <p:cNvPr id="7" name="Text Placeholder 6">
            <a:extLst>
              <a:ext uri="{FF2B5EF4-FFF2-40B4-BE49-F238E27FC236}">
                <a16:creationId xmlns:a16="http://schemas.microsoft.com/office/drawing/2014/main" id="{0FCB82A1-FB05-427A-A690-D4B678F9B565}"/>
              </a:ext>
            </a:extLst>
          </p:cNvPr>
          <p:cNvSpPr>
            <a:spLocks noGrp="1"/>
          </p:cNvSpPr>
          <p:nvPr>
            <p:ph type="body" sz="half" idx="2"/>
          </p:nvPr>
        </p:nvSpPr>
        <p:spPr/>
        <p:txBody>
          <a:bodyPr vert="horz" lIns="91440" tIns="45720" rIns="91440" bIns="45720" rtlCol="0" anchor="t">
            <a:noAutofit/>
          </a:bodyPr>
          <a:lstStyle/>
          <a:p>
            <a:pPr marL="365760" indent="-365760">
              <a:buClr>
                <a:schemeClr val="bg1"/>
              </a:buClr>
              <a:buChar char=""/>
            </a:pPr>
            <a:r>
              <a:rPr lang="en-US" sz="2400" dirty="0"/>
              <a:t>Each Standard is divided into a set of alphanumerically labeled Indicators. </a:t>
            </a:r>
          </a:p>
          <a:p>
            <a:pPr marL="365760" indent="-365760">
              <a:buClr>
                <a:schemeClr val="bg1"/>
              </a:buClr>
              <a:buChar char=""/>
            </a:pPr>
            <a:r>
              <a:rPr lang="en-US" sz="2400" dirty="0"/>
              <a:t>Standard 1.1 contains ten Indicators: </a:t>
            </a:r>
            <a:br>
              <a:rPr lang="en-US" sz="2400" dirty="0"/>
            </a:br>
            <a:r>
              <a:rPr lang="en-US" sz="2400" dirty="0"/>
              <a:t>1.1.a - 1.1.j</a:t>
            </a:r>
          </a:p>
        </p:txBody>
      </p:sp>
      <p:pic>
        <p:nvPicPr>
          <p:cNvPr id="9" name="Content Placeholder 8" descr="Indicators a-i (j. not shown) for WA Checklist Standard 1.1">
            <a:extLst>
              <a:ext uri="{FF2B5EF4-FFF2-40B4-BE49-F238E27FC236}">
                <a16:creationId xmlns:a16="http://schemas.microsoft.com/office/drawing/2014/main" id="{C442D4C6-E6AB-058E-A0EE-6405479FAA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9784"/>
            <a:ext cx="6492875" cy="3041908"/>
          </a:xfrm>
        </p:spPr>
      </p:pic>
      <p:sp>
        <p:nvSpPr>
          <p:cNvPr id="2" name="Slide Number Placeholder 1">
            <a:extLst>
              <a:ext uri="{FF2B5EF4-FFF2-40B4-BE49-F238E27FC236}">
                <a16:creationId xmlns:a16="http://schemas.microsoft.com/office/drawing/2014/main" id="{BC2620AD-D730-471E-8808-0320FF026EBD}"/>
              </a:ext>
            </a:extLst>
          </p:cNvPr>
          <p:cNvSpPr>
            <a:spLocks noGrp="1"/>
          </p:cNvSpPr>
          <p:nvPr>
            <p:ph type="sldNum" sz="quarter" idx="12"/>
          </p:nvPr>
        </p:nvSpPr>
        <p:spPr/>
        <p:txBody>
          <a:bodyPr/>
          <a:lstStyle/>
          <a:p>
            <a:fld id="{927CCDDB-9EAA-4D44-B210-166D3BE833C3}" type="slidenum">
              <a:rPr lang="en-US" smtClean="0"/>
              <a:t>33</a:t>
            </a:fld>
            <a:endParaRPr lang="en-US" dirty="0"/>
          </a:p>
        </p:txBody>
      </p:sp>
    </p:spTree>
    <p:extLst>
      <p:ext uri="{BB962C8B-B14F-4D97-AF65-F5344CB8AC3E}">
        <p14:creationId xmlns:p14="http://schemas.microsoft.com/office/powerpoint/2010/main" val="2614597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1D466E-2CB0-41F9-97D2-DC672EC1DA51}"/>
              </a:ext>
            </a:extLst>
          </p:cNvPr>
          <p:cNvSpPr>
            <a:spLocks noGrp="1"/>
          </p:cNvSpPr>
          <p:nvPr>
            <p:ph type="title"/>
          </p:nvPr>
        </p:nvSpPr>
        <p:spPr/>
        <p:txBody>
          <a:bodyPr>
            <a:noAutofit/>
          </a:bodyPr>
          <a:lstStyle/>
          <a:p>
            <a:r>
              <a:rPr lang="en-US" sz="3600" dirty="0"/>
              <a:t>Categories</a:t>
            </a:r>
          </a:p>
        </p:txBody>
      </p:sp>
      <p:sp>
        <p:nvSpPr>
          <p:cNvPr id="7" name="Text Placeholder 6">
            <a:extLst>
              <a:ext uri="{FF2B5EF4-FFF2-40B4-BE49-F238E27FC236}">
                <a16:creationId xmlns:a16="http://schemas.microsoft.com/office/drawing/2014/main" id="{0CC7FA3C-BAD9-449E-AE33-8507B22F6939}"/>
              </a:ext>
            </a:extLst>
          </p:cNvPr>
          <p:cNvSpPr>
            <a:spLocks noGrp="1"/>
          </p:cNvSpPr>
          <p:nvPr>
            <p:ph type="body" sz="half" idx="2"/>
          </p:nvPr>
        </p:nvSpPr>
        <p:spPr/>
        <p:txBody>
          <a:bodyPr>
            <a:normAutofit/>
          </a:bodyPr>
          <a:lstStyle/>
          <a:p>
            <a:pPr marL="365760" indent="-365760">
              <a:spcBef>
                <a:spcPts val="0"/>
              </a:spcBef>
              <a:spcAft>
                <a:spcPts val="1200"/>
              </a:spcAft>
              <a:buClr>
                <a:schemeClr val="bg1"/>
              </a:buClr>
              <a:buFont typeface="Wingdings 2" panose="05020102010507070707" pitchFamily="18" charset="2"/>
              <a:buChar char=""/>
            </a:pPr>
            <a:r>
              <a:rPr lang="en-US" sz="2400" dirty="0"/>
              <a:t>Each Indicator is further categorized as being one of two types of course design practices:</a:t>
            </a:r>
          </a:p>
          <a:p>
            <a:pPr marL="1005840" lvl="1" indent="-365760">
              <a:lnSpc>
                <a:spcPct val="100000"/>
              </a:lnSpc>
              <a:spcBef>
                <a:spcPts val="0"/>
              </a:spcBef>
              <a:spcAft>
                <a:spcPts val="1200"/>
              </a:spcAft>
              <a:buClr>
                <a:schemeClr val="bg1"/>
              </a:buClr>
              <a:buFont typeface="Wingdings 2" panose="05020102010507070707" pitchFamily="18" charset="2"/>
              <a:buChar char=""/>
            </a:pPr>
            <a:r>
              <a:rPr lang="en-US" sz="2400" dirty="0">
                <a:solidFill>
                  <a:schemeClr val="bg1"/>
                </a:solidFill>
              </a:rPr>
              <a:t>Essentials</a:t>
            </a:r>
          </a:p>
          <a:p>
            <a:pPr marL="1005840" lvl="1" indent="-365760">
              <a:lnSpc>
                <a:spcPct val="100000"/>
              </a:lnSpc>
              <a:spcBef>
                <a:spcPts val="0"/>
              </a:spcBef>
              <a:spcAft>
                <a:spcPts val="1200"/>
              </a:spcAft>
              <a:buClr>
                <a:schemeClr val="bg1"/>
              </a:buClr>
              <a:buFont typeface="Wingdings 2" panose="05020102010507070707" pitchFamily="18" charset="2"/>
              <a:buChar char=""/>
            </a:pPr>
            <a:r>
              <a:rPr lang="en-US" sz="2400" dirty="0">
                <a:solidFill>
                  <a:schemeClr val="bg1"/>
                </a:solidFill>
              </a:rPr>
              <a:t>Next Steps</a:t>
            </a:r>
            <a:endParaRPr lang="en-US" sz="2000" dirty="0">
              <a:solidFill>
                <a:schemeClr val="bg1"/>
              </a:solidFill>
            </a:endParaRPr>
          </a:p>
        </p:txBody>
      </p:sp>
      <p:pic>
        <p:nvPicPr>
          <p:cNvPr id="9" name="Content Placeholder 8" descr="Essentials and Next Steps Indicator categories on the WA Checklist (V4)">
            <a:extLst>
              <a:ext uri="{FF2B5EF4-FFF2-40B4-BE49-F238E27FC236}">
                <a16:creationId xmlns:a16="http://schemas.microsoft.com/office/drawing/2014/main" id="{275016E5-6F43-62B0-0E7C-BCE1F452B1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9784"/>
            <a:ext cx="6492875" cy="3041908"/>
          </a:xfrm>
        </p:spPr>
      </p:pic>
      <p:sp>
        <p:nvSpPr>
          <p:cNvPr id="2" name="Slide Number Placeholder 1">
            <a:extLst>
              <a:ext uri="{FF2B5EF4-FFF2-40B4-BE49-F238E27FC236}">
                <a16:creationId xmlns:a16="http://schemas.microsoft.com/office/drawing/2014/main" id="{9CD8059C-FD6C-4526-BF52-CEDFB1AA6BEF}"/>
              </a:ext>
            </a:extLst>
          </p:cNvPr>
          <p:cNvSpPr>
            <a:spLocks noGrp="1"/>
          </p:cNvSpPr>
          <p:nvPr>
            <p:ph type="sldNum" sz="quarter" idx="12"/>
          </p:nvPr>
        </p:nvSpPr>
        <p:spPr/>
        <p:txBody>
          <a:bodyPr/>
          <a:lstStyle/>
          <a:p>
            <a:fld id="{927CCDDB-9EAA-4D44-B210-166D3BE833C3}" type="slidenum">
              <a:rPr lang="en-US" smtClean="0"/>
              <a:t>34</a:t>
            </a:fld>
            <a:endParaRPr lang="en-US" dirty="0"/>
          </a:p>
        </p:txBody>
      </p:sp>
    </p:spTree>
    <p:extLst>
      <p:ext uri="{BB962C8B-B14F-4D97-AF65-F5344CB8AC3E}">
        <p14:creationId xmlns:p14="http://schemas.microsoft.com/office/powerpoint/2010/main" val="61597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6372-98C9-4FAE-9C03-C84F09107546}"/>
              </a:ext>
            </a:extLst>
          </p:cNvPr>
          <p:cNvSpPr>
            <a:spLocks noGrp="1"/>
          </p:cNvSpPr>
          <p:nvPr>
            <p:ph type="title"/>
          </p:nvPr>
        </p:nvSpPr>
        <p:spPr/>
        <p:txBody>
          <a:bodyPr>
            <a:normAutofit fontScale="90000"/>
          </a:bodyPr>
          <a:lstStyle/>
          <a:p>
            <a:r>
              <a:rPr lang="en-US" dirty="0"/>
              <a:t>The WA Checklist Resources shell contains …</a:t>
            </a:r>
          </a:p>
        </p:txBody>
      </p:sp>
      <p:sp>
        <p:nvSpPr>
          <p:cNvPr id="3" name="Content Placeholder 2">
            <a:extLst>
              <a:ext uri="{FF2B5EF4-FFF2-40B4-BE49-F238E27FC236}">
                <a16:creationId xmlns:a16="http://schemas.microsoft.com/office/drawing/2014/main" id="{54023F86-DCF6-4540-9360-67E0EA31C047}"/>
              </a:ext>
            </a:extLst>
          </p:cNvPr>
          <p:cNvSpPr>
            <a:spLocks noGrp="1"/>
          </p:cNvSpPr>
          <p:nvPr>
            <p:ph idx="1"/>
          </p:nvPr>
        </p:nvSpPr>
        <p:spPr/>
        <p:txBody>
          <a:bodyPr>
            <a:noAutofit/>
          </a:bodyPr>
          <a:lstStyle/>
          <a:p>
            <a:pPr>
              <a:lnSpc>
                <a:spcPct val="120000"/>
              </a:lnSpc>
            </a:pPr>
            <a:r>
              <a:rPr lang="en-US" sz="2500" dirty="0"/>
              <a:t>Background about the WA Checklist project.</a:t>
            </a:r>
          </a:p>
          <a:p>
            <a:pPr>
              <a:lnSpc>
                <a:spcPct val="120000"/>
              </a:lnSpc>
            </a:pPr>
            <a:r>
              <a:rPr lang="en-US" sz="2500" dirty="0"/>
              <a:t>The WA Checklist document.</a:t>
            </a:r>
          </a:p>
          <a:p>
            <a:pPr>
              <a:lnSpc>
                <a:spcPct val="120000"/>
              </a:lnSpc>
            </a:pPr>
            <a:r>
              <a:rPr lang="en-US" sz="2500" dirty="0"/>
              <a:t>An explanation of how the WA Checklist is organized and licensed.</a:t>
            </a:r>
          </a:p>
          <a:p>
            <a:pPr>
              <a:lnSpc>
                <a:spcPct val="120000"/>
              </a:lnSpc>
            </a:pPr>
            <a:r>
              <a:rPr lang="en-US" sz="2500" dirty="0"/>
              <a:t>The WA Checklist Intersections spreadsheet.</a:t>
            </a:r>
          </a:p>
          <a:p>
            <a:pPr>
              <a:lnSpc>
                <a:spcPct val="120000"/>
              </a:lnSpc>
            </a:pPr>
            <a:r>
              <a:rPr lang="en-US" sz="2500" dirty="0"/>
              <a:t>The WA Checklist Guides.</a:t>
            </a:r>
          </a:p>
          <a:p>
            <a:pPr>
              <a:lnSpc>
                <a:spcPct val="120000"/>
              </a:lnSpc>
            </a:pPr>
            <a:r>
              <a:rPr lang="en-US" sz="2500" dirty="0"/>
              <a:t>An explanation of how the WA Checklist Guides are organized and licensed.</a:t>
            </a:r>
          </a:p>
          <a:p>
            <a:pPr>
              <a:lnSpc>
                <a:spcPct val="120000"/>
              </a:lnSpc>
            </a:pPr>
            <a:r>
              <a:rPr lang="en-US" sz="2500" dirty="0"/>
              <a:t>Options for leaving feedback.</a:t>
            </a:r>
          </a:p>
        </p:txBody>
      </p:sp>
      <p:sp>
        <p:nvSpPr>
          <p:cNvPr id="4" name="Slide Number Placeholder 3">
            <a:extLst>
              <a:ext uri="{FF2B5EF4-FFF2-40B4-BE49-F238E27FC236}">
                <a16:creationId xmlns:a16="http://schemas.microsoft.com/office/drawing/2014/main" id="{0563C874-8A99-4D56-A99B-DE024968C9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CCDDB-9EAA-4D44-B210-166D3BE833C3}"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8817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8C62-4CF5-48B2-AB37-B829877F8FA2}"/>
              </a:ext>
            </a:extLst>
          </p:cNvPr>
          <p:cNvSpPr>
            <a:spLocks noGrp="1"/>
          </p:cNvSpPr>
          <p:nvPr>
            <p:ph type="title"/>
          </p:nvPr>
        </p:nvSpPr>
        <p:spPr/>
        <p:txBody>
          <a:bodyPr>
            <a:normAutofit/>
          </a:bodyPr>
          <a:lstStyle/>
          <a:p>
            <a:r>
              <a:rPr lang="en-US" dirty="0"/>
              <a:t>WA Checklist Resources Shell</a:t>
            </a:r>
          </a:p>
        </p:txBody>
      </p:sp>
      <p:pic>
        <p:nvPicPr>
          <p:cNvPr id="5" name="Content Placeholder 4" descr="Home page of the WA Checklist resources shell in Canvas showing navigation buttons to modules">
            <a:extLst>
              <a:ext uri="{FF2B5EF4-FFF2-40B4-BE49-F238E27FC236}">
                <a16:creationId xmlns:a16="http://schemas.microsoft.com/office/drawing/2014/main" id="{EE9C7BE8-D11C-4240-9332-BBE8120CFE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2086" y="1671638"/>
            <a:ext cx="9102153" cy="4316412"/>
          </a:xfrm>
        </p:spPr>
      </p:pic>
      <p:sp>
        <p:nvSpPr>
          <p:cNvPr id="3" name="Slide Number Placeholder 2">
            <a:extLst>
              <a:ext uri="{FF2B5EF4-FFF2-40B4-BE49-F238E27FC236}">
                <a16:creationId xmlns:a16="http://schemas.microsoft.com/office/drawing/2014/main" id="{EA763630-E0EC-44AE-952B-4E48227510AE}"/>
              </a:ext>
            </a:extLst>
          </p:cNvPr>
          <p:cNvSpPr>
            <a:spLocks noGrp="1"/>
          </p:cNvSpPr>
          <p:nvPr>
            <p:ph type="sldNum" sz="quarter" idx="12"/>
          </p:nvPr>
        </p:nvSpPr>
        <p:spPr/>
        <p:txBody>
          <a:bodyPr/>
          <a:lstStyle/>
          <a:p>
            <a:fld id="{927CCDDB-9EAA-4D44-B210-166D3BE833C3}" type="slidenum">
              <a:rPr lang="en-US" smtClean="0"/>
              <a:t>36</a:t>
            </a:fld>
            <a:endParaRPr lang="en-US" dirty="0"/>
          </a:p>
        </p:txBody>
      </p:sp>
    </p:spTree>
    <p:extLst>
      <p:ext uri="{BB962C8B-B14F-4D97-AF65-F5344CB8AC3E}">
        <p14:creationId xmlns:p14="http://schemas.microsoft.com/office/powerpoint/2010/main" val="115805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lstStyle/>
          <a:p>
            <a:r>
              <a:rPr lang="en-US" dirty="0"/>
              <a:t>How do I find the WA Checklist V4?</a:t>
            </a:r>
          </a:p>
        </p:txBody>
      </p:sp>
      <p:pic>
        <p:nvPicPr>
          <p:cNvPr id="7" name="Content Placeholder 6" descr="New Release V4 headers and &quot;New!!! How do I find the WA Checklist V4?&quot; page highlighted at the top of the &quot;Learn about the WA Course Design Checklist&quot; module in the WA Checklist Resources shell in Canvas">
            <a:extLst>
              <a:ext uri="{FF2B5EF4-FFF2-40B4-BE49-F238E27FC236}">
                <a16:creationId xmlns:a16="http://schemas.microsoft.com/office/drawing/2014/main" id="{590EEA95-D981-3DDA-0AAB-871DACC5EB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8499" y="1671638"/>
            <a:ext cx="9449328"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37</a:t>
            </a:fld>
            <a:endParaRPr lang="en-US" dirty="0"/>
          </a:p>
        </p:txBody>
      </p:sp>
    </p:spTree>
    <p:extLst>
      <p:ext uri="{BB962C8B-B14F-4D97-AF65-F5344CB8AC3E}">
        <p14:creationId xmlns:p14="http://schemas.microsoft.com/office/powerpoint/2010/main" val="3410246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normAutofit/>
          </a:bodyPr>
          <a:lstStyle/>
          <a:p>
            <a:r>
              <a:rPr lang="en-US" sz="3200" dirty="0"/>
              <a:t>What is the WA Checklist Intersections sheet?</a:t>
            </a:r>
          </a:p>
        </p:txBody>
      </p:sp>
      <p:pic>
        <p:nvPicPr>
          <p:cNvPr id="17" name="Content Placeholder 16" descr="WA Checklist Intersections spreadsheet showing Version 4 alignment colums for the QM 6th Ed. Rubric, the Peralta Online Equity Rubric, the 2018 UDL Guidelines, the Learner Engagement Framework, Culturally Responsive Teaching, Humanizing, RSI, Guided Pathways, and EDI">
            <a:extLst>
              <a:ext uri="{FF2B5EF4-FFF2-40B4-BE49-F238E27FC236}">
                <a16:creationId xmlns:a16="http://schemas.microsoft.com/office/drawing/2014/main" id="{E49F25EB-EE0B-73D4-E6EB-55EEED367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705" y="1671638"/>
            <a:ext cx="9482915"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38</a:t>
            </a:fld>
            <a:endParaRPr lang="en-US" dirty="0"/>
          </a:p>
        </p:txBody>
      </p:sp>
    </p:spTree>
    <p:extLst>
      <p:ext uri="{BB962C8B-B14F-4D97-AF65-F5344CB8AC3E}">
        <p14:creationId xmlns:p14="http://schemas.microsoft.com/office/powerpoint/2010/main" val="3181077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normAutofit/>
          </a:bodyPr>
          <a:lstStyle/>
          <a:p>
            <a:r>
              <a:rPr lang="en-US" sz="3200" dirty="0"/>
              <a:t>How do I find the WA Checklist Intersections sheet?</a:t>
            </a:r>
          </a:p>
        </p:txBody>
      </p:sp>
      <p:pic>
        <p:nvPicPr>
          <p:cNvPr id="12" name="Content Placeholder 11" descr="&quot;What other work does the WA Checklist align with?&quot; page highlighted near the bottom middle of the &quot;Learn about the WA Course Design Checklist&quot; module in the WA Checklist Resources shell in Canvas">
            <a:extLst>
              <a:ext uri="{FF2B5EF4-FFF2-40B4-BE49-F238E27FC236}">
                <a16:creationId xmlns:a16="http://schemas.microsoft.com/office/drawing/2014/main" id="{69534995-D192-ACA7-DD2F-4B350BAB36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1905" y="1671638"/>
            <a:ext cx="9502516"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39</a:t>
            </a:fld>
            <a:endParaRPr lang="en-US" dirty="0"/>
          </a:p>
        </p:txBody>
      </p:sp>
    </p:spTree>
    <p:extLst>
      <p:ext uri="{BB962C8B-B14F-4D97-AF65-F5344CB8AC3E}">
        <p14:creationId xmlns:p14="http://schemas.microsoft.com/office/powerpoint/2010/main" val="943170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FD63-4DC5-42C1-8636-90B8CB076938}"/>
              </a:ext>
            </a:extLst>
          </p:cNvPr>
          <p:cNvSpPr>
            <a:spLocks noGrp="1"/>
          </p:cNvSpPr>
          <p:nvPr>
            <p:ph type="title"/>
          </p:nvPr>
        </p:nvSpPr>
        <p:spPr/>
        <p:txBody>
          <a:bodyPr/>
          <a:lstStyle/>
          <a:p>
            <a:r>
              <a:rPr lang="en-US" dirty="0"/>
              <a:t>Proposed Plan for Our Time</a:t>
            </a:r>
          </a:p>
        </p:txBody>
      </p:sp>
      <p:sp>
        <p:nvSpPr>
          <p:cNvPr id="4" name="Content Placeholder 3">
            <a:extLst>
              <a:ext uri="{FF2B5EF4-FFF2-40B4-BE49-F238E27FC236}">
                <a16:creationId xmlns:a16="http://schemas.microsoft.com/office/drawing/2014/main" id="{1E04C395-E669-4C74-B219-8E68DF8577CD}"/>
              </a:ext>
            </a:extLst>
          </p:cNvPr>
          <p:cNvSpPr>
            <a:spLocks noGrp="1"/>
          </p:cNvSpPr>
          <p:nvPr>
            <p:ph idx="1"/>
          </p:nvPr>
        </p:nvSpPr>
        <p:spPr>
          <a:xfrm>
            <a:off x="648930" y="1671484"/>
            <a:ext cx="10884310" cy="4316160"/>
          </a:xfrm>
        </p:spPr>
        <p:txBody>
          <a:bodyPr>
            <a:normAutofit/>
          </a:bodyPr>
          <a:lstStyle/>
          <a:p>
            <a:pPr>
              <a:spcAft>
                <a:spcPts val="1800"/>
              </a:spcAft>
            </a:pPr>
            <a:r>
              <a:rPr lang="en-US" sz="3200" dirty="0"/>
              <a:t>Introduce you to the new WA Course Design Checklist </a:t>
            </a:r>
            <a:r>
              <a:rPr lang="en-US" sz="3200" dirty="0" err="1"/>
              <a:t>V4</a:t>
            </a:r>
            <a:r>
              <a:rPr lang="en-US" sz="3200" dirty="0"/>
              <a:t> and show you where to find it.</a:t>
            </a:r>
          </a:p>
          <a:p>
            <a:pPr>
              <a:spcAft>
                <a:spcPts val="1800"/>
              </a:spcAft>
            </a:pPr>
            <a:r>
              <a:rPr lang="en-US" sz="3200" dirty="0"/>
              <a:t>Chat about how the WA Checklist </a:t>
            </a:r>
            <a:r>
              <a:rPr lang="en-US" sz="3200" dirty="0" err="1"/>
              <a:t>V4</a:t>
            </a:r>
            <a:r>
              <a:rPr lang="en-US" sz="3200" dirty="0"/>
              <a:t> can be used to engage students and inspire learning.</a:t>
            </a:r>
          </a:p>
          <a:p>
            <a:pPr>
              <a:spcAft>
                <a:spcPts val="1800"/>
              </a:spcAft>
            </a:pPr>
            <a:r>
              <a:rPr lang="en-US" sz="3200" dirty="0"/>
              <a:t>Share ideas and answer any questions you may have.</a:t>
            </a:r>
          </a:p>
          <a:p>
            <a:pPr>
              <a:spcAft>
                <a:spcPts val="1800"/>
              </a:spcAft>
            </a:pPr>
            <a:r>
              <a:rPr lang="en-US" sz="3200" dirty="0"/>
              <a:t>Your choice!</a:t>
            </a:r>
          </a:p>
        </p:txBody>
      </p:sp>
      <p:sp>
        <p:nvSpPr>
          <p:cNvPr id="3" name="Slide Number Placeholder 2">
            <a:extLst>
              <a:ext uri="{FF2B5EF4-FFF2-40B4-BE49-F238E27FC236}">
                <a16:creationId xmlns:a16="http://schemas.microsoft.com/office/drawing/2014/main" id="{0FB7B156-43E6-464F-97B2-BDE9A3B4932E}"/>
              </a:ext>
            </a:extLst>
          </p:cNvPr>
          <p:cNvSpPr>
            <a:spLocks noGrp="1"/>
          </p:cNvSpPr>
          <p:nvPr>
            <p:ph type="sldNum" sz="quarter" idx="12"/>
          </p:nvPr>
        </p:nvSpPr>
        <p:spPr/>
        <p:txBody>
          <a:bodyPr/>
          <a:lstStyle/>
          <a:p>
            <a:fld id="{927CCDDB-9EAA-4D44-B210-166D3BE833C3}" type="slidenum">
              <a:rPr lang="en-US" smtClean="0"/>
              <a:t>4</a:t>
            </a:fld>
            <a:endParaRPr lang="en-US" dirty="0"/>
          </a:p>
        </p:txBody>
      </p:sp>
    </p:spTree>
    <p:extLst>
      <p:ext uri="{BB962C8B-B14F-4D97-AF65-F5344CB8AC3E}">
        <p14:creationId xmlns:p14="http://schemas.microsoft.com/office/powerpoint/2010/main" val="1633856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F37E-6481-4488-9684-51B883711AA4}"/>
              </a:ext>
            </a:extLst>
          </p:cNvPr>
          <p:cNvSpPr>
            <a:spLocks noGrp="1"/>
          </p:cNvSpPr>
          <p:nvPr>
            <p:ph type="title"/>
          </p:nvPr>
        </p:nvSpPr>
        <p:spPr/>
        <p:txBody>
          <a:bodyPr>
            <a:normAutofit/>
          </a:bodyPr>
          <a:lstStyle/>
          <a:p>
            <a:r>
              <a:rPr lang="en-US" dirty="0"/>
              <a:t>WA Checklist Guides Modules</a:t>
            </a:r>
          </a:p>
        </p:txBody>
      </p:sp>
      <p:pic>
        <p:nvPicPr>
          <p:cNvPr id="5" name="Content Placeholder 4" descr="Six module pages in Canvas, one for each of the Standards 1.1 -1.6 in Section 1 - Course Design &amp; Student Engagement from the WA Checklist">
            <a:extLst>
              <a:ext uri="{FF2B5EF4-FFF2-40B4-BE49-F238E27FC236}">
                <a16:creationId xmlns:a16="http://schemas.microsoft.com/office/drawing/2014/main" id="{67F7F658-84D3-4968-AFED-09BD432088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4878" y="1671638"/>
            <a:ext cx="8856569" cy="4316412"/>
          </a:xfrm>
        </p:spPr>
      </p:pic>
      <p:sp>
        <p:nvSpPr>
          <p:cNvPr id="3" name="Slide Number Placeholder 2">
            <a:extLst>
              <a:ext uri="{FF2B5EF4-FFF2-40B4-BE49-F238E27FC236}">
                <a16:creationId xmlns:a16="http://schemas.microsoft.com/office/drawing/2014/main" id="{CE0C383C-C224-4791-A9B4-98B3FDBD65BA}"/>
              </a:ext>
            </a:extLst>
          </p:cNvPr>
          <p:cNvSpPr>
            <a:spLocks noGrp="1"/>
          </p:cNvSpPr>
          <p:nvPr>
            <p:ph type="sldNum" sz="quarter" idx="12"/>
          </p:nvPr>
        </p:nvSpPr>
        <p:spPr/>
        <p:txBody>
          <a:bodyPr/>
          <a:lstStyle/>
          <a:p>
            <a:fld id="{927CCDDB-9EAA-4D44-B210-166D3BE833C3}" type="slidenum">
              <a:rPr lang="en-US" smtClean="0"/>
              <a:t>40</a:t>
            </a:fld>
            <a:endParaRPr lang="en-US" dirty="0"/>
          </a:p>
        </p:txBody>
      </p:sp>
    </p:spTree>
    <p:extLst>
      <p:ext uri="{BB962C8B-B14F-4D97-AF65-F5344CB8AC3E}">
        <p14:creationId xmlns:p14="http://schemas.microsoft.com/office/powerpoint/2010/main" val="982123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6680-754A-4B33-8146-2E0B436021CF}"/>
              </a:ext>
            </a:extLst>
          </p:cNvPr>
          <p:cNvSpPr>
            <a:spLocks noGrp="1"/>
          </p:cNvSpPr>
          <p:nvPr>
            <p:ph type="title"/>
          </p:nvPr>
        </p:nvSpPr>
        <p:spPr/>
        <p:txBody>
          <a:bodyPr/>
          <a:lstStyle/>
          <a:p>
            <a:r>
              <a:rPr lang="en-US" dirty="0"/>
              <a:t>WA Checklist Guides Tabs</a:t>
            </a:r>
          </a:p>
        </p:txBody>
      </p:sp>
      <p:pic>
        <p:nvPicPr>
          <p:cNvPr id="5" name="Content Placeholder 4" descr="Tabbed content options on the Standard 1.1 module page: Intro, Indicators, Canvas Tools, Examples, Try It! ideas, and Resources">
            <a:extLst>
              <a:ext uri="{FF2B5EF4-FFF2-40B4-BE49-F238E27FC236}">
                <a16:creationId xmlns:a16="http://schemas.microsoft.com/office/drawing/2014/main" id="{BC969677-B79F-4F0E-83CB-F8728E1231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7758" y="1671638"/>
            <a:ext cx="8870809" cy="4316412"/>
          </a:xfrm>
        </p:spPr>
      </p:pic>
      <p:sp>
        <p:nvSpPr>
          <p:cNvPr id="3" name="Slide Number Placeholder 2">
            <a:extLst>
              <a:ext uri="{FF2B5EF4-FFF2-40B4-BE49-F238E27FC236}">
                <a16:creationId xmlns:a16="http://schemas.microsoft.com/office/drawing/2014/main" id="{BE3B90C5-EDF0-4CB0-BE0A-A1F9B5100CEE}"/>
              </a:ext>
            </a:extLst>
          </p:cNvPr>
          <p:cNvSpPr>
            <a:spLocks noGrp="1"/>
          </p:cNvSpPr>
          <p:nvPr>
            <p:ph type="sldNum" sz="quarter" idx="12"/>
          </p:nvPr>
        </p:nvSpPr>
        <p:spPr/>
        <p:txBody>
          <a:bodyPr/>
          <a:lstStyle/>
          <a:p>
            <a:fld id="{927CCDDB-9EAA-4D44-B210-166D3BE833C3}" type="slidenum">
              <a:rPr lang="en-US" smtClean="0"/>
              <a:t>41</a:t>
            </a:fld>
            <a:endParaRPr lang="en-US" dirty="0"/>
          </a:p>
        </p:txBody>
      </p:sp>
    </p:spTree>
    <p:extLst>
      <p:ext uri="{BB962C8B-B14F-4D97-AF65-F5344CB8AC3E}">
        <p14:creationId xmlns:p14="http://schemas.microsoft.com/office/powerpoint/2010/main" val="3693829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7ABF-959B-4F2A-9788-4FAC128190C8}"/>
              </a:ext>
            </a:extLst>
          </p:cNvPr>
          <p:cNvSpPr>
            <a:spLocks noGrp="1"/>
          </p:cNvSpPr>
          <p:nvPr>
            <p:ph type="title"/>
          </p:nvPr>
        </p:nvSpPr>
        <p:spPr/>
        <p:txBody>
          <a:bodyPr/>
          <a:lstStyle/>
          <a:p>
            <a:r>
              <a:rPr lang="en-US" dirty="0"/>
              <a:t>Indicators Tab</a:t>
            </a:r>
          </a:p>
        </p:txBody>
      </p:sp>
      <p:sp>
        <p:nvSpPr>
          <p:cNvPr id="4" name="Text Placeholder 3">
            <a:extLst>
              <a:ext uri="{FF2B5EF4-FFF2-40B4-BE49-F238E27FC236}">
                <a16:creationId xmlns:a16="http://schemas.microsoft.com/office/drawing/2014/main" id="{9701C347-D81F-02C3-7D24-A9D9F9B2C811}"/>
              </a:ext>
            </a:extLst>
          </p:cNvPr>
          <p:cNvSpPr>
            <a:spLocks noGrp="1"/>
          </p:cNvSpPr>
          <p:nvPr>
            <p:ph type="body" sz="half" idx="2"/>
          </p:nvPr>
        </p:nvSpPr>
        <p:spPr/>
        <p:txBody>
          <a:bodyPr/>
          <a:lstStyle/>
          <a:p>
            <a:endParaRPr lang="en-US" dirty="0"/>
          </a:p>
        </p:txBody>
      </p:sp>
      <p:pic>
        <p:nvPicPr>
          <p:cNvPr id="5" name="Content Placeholder 4" descr="Indicators tab on Standard 1.1 page showing expandable Essentials menus open to display WA Checklist Essential Indicators 1.1.a - 1.1.d">
            <a:extLst>
              <a:ext uri="{FF2B5EF4-FFF2-40B4-BE49-F238E27FC236}">
                <a16:creationId xmlns:a16="http://schemas.microsoft.com/office/drawing/2014/main" id="{935AE031-48B2-4566-AF9D-A6BC3230F0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780169"/>
            <a:ext cx="6492875" cy="3161137"/>
          </a:xfrm>
        </p:spPr>
      </p:pic>
      <p:sp>
        <p:nvSpPr>
          <p:cNvPr id="3" name="Slide Number Placeholder 2">
            <a:extLst>
              <a:ext uri="{FF2B5EF4-FFF2-40B4-BE49-F238E27FC236}">
                <a16:creationId xmlns:a16="http://schemas.microsoft.com/office/drawing/2014/main" id="{129CB79C-158B-49A5-8825-CB59810DF44B}"/>
              </a:ext>
            </a:extLst>
          </p:cNvPr>
          <p:cNvSpPr>
            <a:spLocks noGrp="1"/>
          </p:cNvSpPr>
          <p:nvPr>
            <p:ph type="sldNum" sz="quarter" idx="12"/>
          </p:nvPr>
        </p:nvSpPr>
        <p:spPr/>
        <p:txBody>
          <a:bodyPr/>
          <a:lstStyle/>
          <a:p>
            <a:fld id="{927CCDDB-9EAA-4D44-B210-166D3BE833C3}" type="slidenum">
              <a:rPr lang="en-US" smtClean="0"/>
              <a:t>42</a:t>
            </a:fld>
            <a:endParaRPr lang="en-US" dirty="0"/>
          </a:p>
        </p:txBody>
      </p:sp>
    </p:spTree>
    <p:extLst>
      <p:ext uri="{BB962C8B-B14F-4D97-AF65-F5344CB8AC3E}">
        <p14:creationId xmlns:p14="http://schemas.microsoft.com/office/powerpoint/2010/main" val="1095591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82B0-66E6-4479-B0B1-BD6F5A02986A}"/>
              </a:ext>
            </a:extLst>
          </p:cNvPr>
          <p:cNvSpPr>
            <a:spLocks noGrp="1"/>
          </p:cNvSpPr>
          <p:nvPr>
            <p:ph type="title"/>
          </p:nvPr>
        </p:nvSpPr>
        <p:spPr/>
        <p:txBody>
          <a:bodyPr>
            <a:normAutofit/>
          </a:bodyPr>
          <a:lstStyle/>
          <a:p>
            <a:r>
              <a:rPr lang="en-US" dirty="0"/>
              <a:t>Canvas Tools </a:t>
            </a:r>
            <a:br>
              <a:rPr lang="en-US" dirty="0"/>
            </a:br>
            <a:r>
              <a:rPr lang="en-US" dirty="0"/>
              <a:t>Tab</a:t>
            </a:r>
          </a:p>
        </p:txBody>
      </p:sp>
      <p:sp>
        <p:nvSpPr>
          <p:cNvPr id="4" name="Text Placeholder 3">
            <a:extLst>
              <a:ext uri="{FF2B5EF4-FFF2-40B4-BE49-F238E27FC236}">
                <a16:creationId xmlns:a16="http://schemas.microsoft.com/office/drawing/2014/main" id="{8EB9985E-EE46-D347-22C2-80C66AEC0B7B}"/>
              </a:ext>
            </a:extLst>
          </p:cNvPr>
          <p:cNvSpPr>
            <a:spLocks noGrp="1"/>
          </p:cNvSpPr>
          <p:nvPr>
            <p:ph type="body" sz="half" idx="2"/>
          </p:nvPr>
        </p:nvSpPr>
        <p:spPr/>
        <p:txBody>
          <a:bodyPr/>
          <a:lstStyle/>
          <a:p>
            <a:endParaRPr lang="en-US" dirty="0"/>
          </a:p>
        </p:txBody>
      </p:sp>
      <p:pic>
        <p:nvPicPr>
          <p:cNvPr id="5" name="Content Placeholder 4" descr="Canvas tools tab on Standard 1.1 page showing five Canvas tools that might be helpful in applying Standard 1.1 in your online course; from top to bottom they are: Syllabus, Home, Modules, Discussions&#10;">
            <a:extLst>
              <a:ext uri="{FF2B5EF4-FFF2-40B4-BE49-F238E27FC236}">
                <a16:creationId xmlns:a16="http://schemas.microsoft.com/office/drawing/2014/main" id="{AFE21E2A-A4C1-4011-9AED-97D7D8D57A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853"/>
            <a:ext cx="6492875" cy="3077770"/>
          </a:xfrm>
        </p:spPr>
      </p:pic>
      <p:sp>
        <p:nvSpPr>
          <p:cNvPr id="3" name="Slide Number Placeholder 2">
            <a:extLst>
              <a:ext uri="{FF2B5EF4-FFF2-40B4-BE49-F238E27FC236}">
                <a16:creationId xmlns:a16="http://schemas.microsoft.com/office/drawing/2014/main" id="{36C06FFA-A11A-41CC-8153-121407C9B505}"/>
              </a:ext>
            </a:extLst>
          </p:cNvPr>
          <p:cNvSpPr>
            <a:spLocks noGrp="1"/>
          </p:cNvSpPr>
          <p:nvPr>
            <p:ph type="sldNum" sz="quarter" idx="12"/>
          </p:nvPr>
        </p:nvSpPr>
        <p:spPr/>
        <p:txBody>
          <a:bodyPr/>
          <a:lstStyle/>
          <a:p>
            <a:fld id="{927CCDDB-9EAA-4D44-B210-166D3BE833C3}" type="slidenum">
              <a:rPr lang="en-US" smtClean="0"/>
              <a:t>43</a:t>
            </a:fld>
            <a:endParaRPr lang="en-US" dirty="0"/>
          </a:p>
        </p:txBody>
      </p:sp>
    </p:spTree>
    <p:extLst>
      <p:ext uri="{BB962C8B-B14F-4D97-AF65-F5344CB8AC3E}">
        <p14:creationId xmlns:p14="http://schemas.microsoft.com/office/powerpoint/2010/main" val="2370730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850F-5D88-4FAC-A15F-07AE820A8527}"/>
              </a:ext>
            </a:extLst>
          </p:cNvPr>
          <p:cNvSpPr>
            <a:spLocks noGrp="1"/>
          </p:cNvSpPr>
          <p:nvPr>
            <p:ph type="title"/>
          </p:nvPr>
        </p:nvSpPr>
        <p:spPr/>
        <p:txBody>
          <a:bodyPr/>
          <a:lstStyle/>
          <a:p>
            <a:r>
              <a:rPr lang="en-US" dirty="0"/>
              <a:t>Examples Tab</a:t>
            </a:r>
          </a:p>
        </p:txBody>
      </p:sp>
      <p:sp>
        <p:nvSpPr>
          <p:cNvPr id="4" name="Text Placeholder 3">
            <a:extLst>
              <a:ext uri="{FF2B5EF4-FFF2-40B4-BE49-F238E27FC236}">
                <a16:creationId xmlns:a16="http://schemas.microsoft.com/office/drawing/2014/main" id="{B1EA0C88-6E96-8346-8D42-11701EF13C66}"/>
              </a:ext>
            </a:extLst>
          </p:cNvPr>
          <p:cNvSpPr>
            <a:spLocks noGrp="1"/>
          </p:cNvSpPr>
          <p:nvPr>
            <p:ph type="body" sz="half" idx="2"/>
          </p:nvPr>
        </p:nvSpPr>
        <p:spPr/>
        <p:txBody>
          <a:bodyPr/>
          <a:lstStyle/>
          <a:p>
            <a:endParaRPr lang="en-US" dirty="0"/>
          </a:p>
        </p:txBody>
      </p:sp>
      <p:pic>
        <p:nvPicPr>
          <p:cNvPr id="5" name="Content Placeholder 4" descr="Examples tab on Standard 1.1 page showing expandable menus that click open to display examples of how faculty have applied Standard 1.1 to their online course">
            <a:extLst>
              <a:ext uri="{FF2B5EF4-FFF2-40B4-BE49-F238E27FC236}">
                <a16:creationId xmlns:a16="http://schemas.microsoft.com/office/drawing/2014/main" id="{33EEC132-6FEB-4762-AB53-D8F0B6E47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853"/>
            <a:ext cx="6492875" cy="3077770"/>
          </a:xfrm>
        </p:spPr>
      </p:pic>
      <p:sp>
        <p:nvSpPr>
          <p:cNvPr id="3" name="Slide Number Placeholder 2">
            <a:extLst>
              <a:ext uri="{FF2B5EF4-FFF2-40B4-BE49-F238E27FC236}">
                <a16:creationId xmlns:a16="http://schemas.microsoft.com/office/drawing/2014/main" id="{5CF07E34-20B4-41A5-A82C-1BEBA44FF66D}"/>
              </a:ext>
            </a:extLst>
          </p:cNvPr>
          <p:cNvSpPr>
            <a:spLocks noGrp="1"/>
          </p:cNvSpPr>
          <p:nvPr>
            <p:ph type="sldNum" sz="quarter" idx="12"/>
          </p:nvPr>
        </p:nvSpPr>
        <p:spPr/>
        <p:txBody>
          <a:bodyPr/>
          <a:lstStyle/>
          <a:p>
            <a:fld id="{927CCDDB-9EAA-4D44-B210-166D3BE833C3}" type="slidenum">
              <a:rPr lang="en-US" smtClean="0"/>
              <a:t>44</a:t>
            </a:fld>
            <a:endParaRPr lang="en-US" dirty="0"/>
          </a:p>
        </p:txBody>
      </p:sp>
    </p:spTree>
    <p:extLst>
      <p:ext uri="{BB962C8B-B14F-4D97-AF65-F5344CB8AC3E}">
        <p14:creationId xmlns:p14="http://schemas.microsoft.com/office/powerpoint/2010/main" val="3045379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15D4-2556-4690-A1CB-C1D1D07FDD5B}"/>
              </a:ext>
            </a:extLst>
          </p:cNvPr>
          <p:cNvSpPr>
            <a:spLocks noGrp="1"/>
          </p:cNvSpPr>
          <p:nvPr>
            <p:ph type="title"/>
          </p:nvPr>
        </p:nvSpPr>
        <p:spPr/>
        <p:txBody>
          <a:bodyPr>
            <a:normAutofit/>
          </a:bodyPr>
          <a:lstStyle/>
          <a:p>
            <a:r>
              <a:rPr lang="en-US" dirty="0"/>
              <a:t>Try It! Tab</a:t>
            </a:r>
          </a:p>
        </p:txBody>
      </p:sp>
      <p:sp>
        <p:nvSpPr>
          <p:cNvPr id="4" name="Text Placeholder 3">
            <a:extLst>
              <a:ext uri="{FF2B5EF4-FFF2-40B4-BE49-F238E27FC236}">
                <a16:creationId xmlns:a16="http://schemas.microsoft.com/office/drawing/2014/main" id="{0210BC01-B5C6-AB5A-563D-50F10C8D7736}"/>
              </a:ext>
            </a:extLst>
          </p:cNvPr>
          <p:cNvSpPr>
            <a:spLocks noGrp="1"/>
          </p:cNvSpPr>
          <p:nvPr>
            <p:ph type="body" sz="half" idx="2"/>
          </p:nvPr>
        </p:nvSpPr>
        <p:spPr/>
        <p:txBody>
          <a:bodyPr/>
          <a:lstStyle/>
          <a:p>
            <a:endParaRPr lang="en-US" dirty="0"/>
          </a:p>
        </p:txBody>
      </p:sp>
      <p:pic>
        <p:nvPicPr>
          <p:cNvPr id="5" name="Content Placeholder 4" descr="Try It! tab on Standard 1.1 page showing a list of ideas for applying Standard 1.1 in your online course">
            <a:extLst>
              <a:ext uri="{FF2B5EF4-FFF2-40B4-BE49-F238E27FC236}">
                <a16:creationId xmlns:a16="http://schemas.microsoft.com/office/drawing/2014/main" id="{E833C2BD-7F1D-41BB-9CF4-D5527331BE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18640"/>
            <a:ext cx="6492875" cy="3084195"/>
          </a:xfrm>
        </p:spPr>
      </p:pic>
      <p:sp>
        <p:nvSpPr>
          <p:cNvPr id="3" name="Slide Number Placeholder 2">
            <a:extLst>
              <a:ext uri="{FF2B5EF4-FFF2-40B4-BE49-F238E27FC236}">
                <a16:creationId xmlns:a16="http://schemas.microsoft.com/office/drawing/2014/main" id="{34B6DA41-61F1-4D26-AA0A-3D18258C85B0}"/>
              </a:ext>
            </a:extLst>
          </p:cNvPr>
          <p:cNvSpPr>
            <a:spLocks noGrp="1"/>
          </p:cNvSpPr>
          <p:nvPr>
            <p:ph type="sldNum" sz="quarter" idx="12"/>
          </p:nvPr>
        </p:nvSpPr>
        <p:spPr/>
        <p:txBody>
          <a:bodyPr/>
          <a:lstStyle/>
          <a:p>
            <a:fld id="{927CCDDB-9EAA-4D44-B210-166D3BE833C3}" type="slidenum">
              <a:rPr lang="en-US" smtClean="0"/>
              <a:t>45</a:t>
            </a:fld>
            <a:endParaRPr lang="en-US" dirty="0"/>
          </a:p>
        </p:txBody>
      </p:sp>
    </p:spTree>
    <p:extLst>
      <p:ext uri="{BB962C8B-B14F-4D97-AF65-F5344CB8AC3E}">
        <p14:creationId xmlns:p14="http://schemas.microsoft.com/office/powerpoint/2010/main" val="2541562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03DE-6826-434D-A55F-743943E1E005}"/>
              </a:ext>
            </a:extLst>
          </p:cNvPr>
          <p:cNvSpPr>
            <a:spLocks noGrp="1"/>
          </p:cNvSpPr>
          <p:nvPr>
            <p:ph type="title"/>
          </p:nvPr>
        </p:nvSpPr>
        <p:spPr/>
        <p:txBody>
          <a:bodyPr/>
          <a:lstStyle/>
          <a:p>
            <a:r>
              <a:rPr lang="en-US" dirty="0"/>
              <a:t>Resources Tab</a:t>
            </a:r>
          </a:p>
        </p:txBody>
      </p:sp>
      <p:sp>
        <p:nvSpPr>
          <p:cNvPr id="4" name="Text Placeholder 3">
            <a:extLst>
              <a:ext uri="{FF2B5EF4-FFF2-40B4-BE49-F238E27FC236}">
                <a16:creationId xmlns:a16="http://schemas.microsoft.com/office/drawing/2014/main" id="{5D46456D-8914-7841-4DB1-373F1AB13317}"/>
              </a:ext>
            </a:extLst>
          </p:cNvPr>
          <p:cNvSpPr>
            <a:spLocks noGrp="1"/>
          </p:cNvSpPr>
          <p:nvPr>
            <p:ph type="body" sz="half" idx="2"/>
          </p:nvPr>
        </p:nvSpPr>
        <p:spPr/>
        <p:txBody>
          <a:bodyPr/>
          <a:lstStyle/>
          <a:p>
            <a:endParaRPr lang="en-US" dirty="0"/>
          </a:p>
        </p:txBody>
      </p:sp>
      <p:pic>
        <p:nvPicPr>
          <p:cNvPr id="5" name="Content Placeholder 4" descr="Resources tab on Standard 1.1 page showing recommended reading and references for Standard 1.1">
            <a:extLst>
              <a:ext uri="{FF2B5EF4-FFF2-40B4-BE49-F238E27FC236}">
                <a16:creationId xmlns:a16="http://schemas.microsoft.com/office/drawing/2014/main" id="{F95C2629-9DC2-4F03-90D6-92F36F6A15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18640"/>
            <a:ext cx="6492875" cy="3084195"/>
          </a:xfrm>
        </p:spPr>
      </p:pic>
      <p:sp>
        <p:nvSpPr>
          <p:cNvPr id="3" name="Slide Number Placeholder 2">
            <a:extLst>
              <a:ext uri="{FF2B5EF4-FFF2-40B4-BE49-F238E27FC236}">
                <a16:creationId xmlns:a16="http://schemas.microsoft.com/office/drawing/2014/main" id="{DFD8875F-D911-468D-A4C0-AC13A87D9161}"/>
              </a:ext>
            </a:extLst>
          </p:cNvPr>
          <p:cNvSpPr>
            <a:spLocks noGrp="1"/>
          </p:cNvSpPr>
          <p:nvPr>
            <p:ph type="sldNum" sz="quarter" idx="12"/>
          </p:nvPr>
        </p:nvSpPr>
        <p:spPr/>
        <p:txBody>
          <a:bodyPr/>
          <a:lstStyle/>
          <a:p>
            <a:fld id="{927CCDDB-9EAA-4D44-B210-166D3BE833C3}" type="slidenum">
              <a:rPr lang="en-US" smtClean="0"/>
              <a:t>46</a:t>
            </a:fld>
            <a:endParaRPr lang="en-US" dirty="0"/>
          </a:p>
        </p:txBody>
      </p:sp>
    </p:spTree>
    <p:extLst>
      <p:ext uri="{BB962C8B-B14F-4D97-AF65-F5344CB8AC3E}">
        <p14:creationId xmlns:p14="http://schemas.microsoft.com/office/powerpoint/2010/main" val="845455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D3A4-4DA0-4107-9DB6-F5541CA0C276}"/>
              </a:ext>
            </a:extLst>
          </p:cNvPr>
          <p:cNvSpPr>
            <a:spLocks noGrp="1"/>
          </p:cNvSpPr>
          <p:nvPr>
            <p:ph type="title"/>
          </p:nvPr>
        </p:nvSpPr>
        <p:spPr/>
        <p:txBody>
          <a:bodyPr>
            <a:normAutofit/>
          </a:bodyPr>
          <a:lstStyle/>
          <a:p>
            <a:r>
              <a:rPr lang="en-US" dirty="0">
                <a:solidFill>
                  <a:schemeClr val="tx1"/>
                </a:solidFill>
              </a:rPr>
              <a:t>References</a:t>
            </a:r>
          </a:p>
        </p:txBody>
      </p:sp>
      <p:sp>
        <p:nvSpPr>
          <p:cNvPr id="3" name="Content Placeholder 2">
            <a:extLst>
              <a:ext uri="{FF2B5EF4-FFF2-40B4-BE49-F238E27FC236}">
                <a16:creationId xmlns:a16="http://schemas.microsoft.com/office/drawing/2014/main" id="{3CDC0B34-1E36-4F30-9C23-2A704A600674}"/>
              </a:ext>
            </a:extLst>
          </p:cNvPr>
          <p:cNvSpPr>
            <a:spLocks noGrp="1"/>
          </p:cNvSpPr>
          <p:nvPr>
            <p:ph idx="1"/>
          </p:nvPr>
        </p:nvSpPr>
        <p:spPr>
          <a:xfrm>
            <a:off x="648929" y="1671484"/>
            <a:ext cx="11208773" cy="4463502"/>
          </a:xfrm>
        </p:spPr>
        <p:txBody>
          <a:bodyPr>
            <a:noAutofit/>
          </a:bodyPr>
          <a:lstStyle/>
          <a:p>
            <a:pPr>
              <a:lnSpc>
                <a:spcPct val="110000"/>
              </a:lnSpc>
              <a:spcAft>
                <a:spcPts val="1800"/>
              </a:spcAft>
            </a:pPr>
            <a:r>
              <a:rPr lang="en-US" sz="2600" dirty="0">
                <a:latin typeface="+mn-lt"/>
              </a:rPr>
              <a:t>Bensimon, E. M. (n.d.). </a:t>
            </a:r>
            <a:r>
              <a:rPr lang="en-US" sz="2600" i="1" dirty="0">
                <a:latin typeface="+mn-lt"/>
              </a:rPr>
              <a:t>Online Syllabus Review Tool</a:t>
            </a:r>
            <a:r>
              <a:rPr lang="en-US" sz="2600" dirty="0">
                <a:latin typeface="+mn-lt"/>
              </a:rPr>
              <a:t>. Center for Urban Education. </a:t>
            </a:r>
            <a:r>
              <a:rPr lang="en-US" sz="2600" b="1" dirty="0">
                <a:latin typeface="+mn-lt"/>
                <a:hlinkClick r:id="rId3"/>
              </a:rPr>
              <a:t>http://cue-equitytools.usc.edu/signup</a:t>
            </a:r>
            <a:r>
              <a:rPr lang="en-US" sz="2600" dirty="0">
                <a:latin typeface="+mn-lt"/>
              </a:rPr>
              <a:t>.</a:t>
            </a:r>
          </a:p>
          <a:p>
            <a:pPr>
              <a:lnSpc>
                <a:spcPct val="110000"/>
              </a:lnSpc>
              <a:spcAft>
                <a:spcPts val="1800"/>
              </a:spcAft>
            </a:pPr>
            <a:r>
              <a:rPr lang="en-US" sz="2600" dirty="0">
                <a:latin typeface="+mn-lt"/>
              </a:rPr>
              <a:t>Education Design Lab. (2021, March). </a:t>
            </a:r>
            <a:r>
              <a:rPr lang="en-US" sz="2600" i="1" dirty="0">
                <a:latin typeface="+mn-lt"/>
              </a:rPr>
              <a:t>“Walk In My Shoes” An Actionable Learner Engagement Framework to Foster Growth, Belonging, and Agency</a:t>
            </a:r>
            <a:r>
              <a:rPr lang="en-US" sz="2600" dirty="0">
                <a:latin typeface="+mn-lt"/>
              </a:rPr>
              <a:t>. Education Design Lab. </a:t>
            </a:r>
            <a:r>
              <a:rPr lang="en-US" sz="2600" b="1" dirty="0">
                <a:latin typeface="+mn-lt"/>
                <a:hlinkClick r:id="rId4"/>
              </a:rPr>
              <a:t>https://eddesignlab.org/resources/learnerengagementframework/</a:t>
            </a:r>
            <a:endParaRPr lang="en-US" sz="2600" b="1" dirty="0">
              <a:latin typeface="+mn-lt"/>
            </a:endParaRPr>
          </a:p>
          <a:p>
            <a:pPr>
              <a:lnSpc>
                <a:spcPct val="110000"/>
              </a:lnSpc>
              <a:spcAft>
                <a:spcPts val="1800"/>
              </a:spcAft>
            </a:pPr>
            <a:r>
              <a:rPr lang="en-US" sz="2600" dirty="0"/>
              <a:t>SBCTC and Sells, A. (2021) </a:t>
            </a:r>
            <a:r>
              <a:rPr lang="en-US" sz="2600" i="1" dirty="0"/>
              <a:t>WA Course Design Checklist Resources</a:t>
            </a:r>
            <a:r>
              <a:rPr lang="en-US" sz="2600" dirty="0"/>
              <a:t>. [Public Course in Canvas] </a:t>
            </a:r>
            <a:r>
              <a:rPr lang="en-US" sz="2600" b="1" dirty="0">
                <a:hlinkClick r:id="rId5"/>
              </a:rPr>
              <a:t>https://sbctc.instructure.com/courses/1990829</a:t>
            </a:r>
            <a:r>
              <a:rPr lang="en-US" sz="2600" b="1" dirty="0"/>
              <a:t> </a:t>
            </a:r>
            <a:endParaRPr lang="en-US" sz="2600" dirty="0">
              <a:latin typeface="+mn-lt"/>
            </a:endParaRPr>
          </a:p>
          <a:p>
            <a:pPr>
              <a:lnSpc>
                <a:spcPct val="110000"/>
              </a:lnSpc>
              <a:spcAft>
                <a:spcPts val="1800"/>
              </a:spcAft>
            </a:pPr>
            <a:endParaRPr lang="en-US" sz="2600" dirty="0"/>
          </a:p>
          <a:p>
            <a:pPr>
              <a:lnSpc>
                <a:spcPct val="110000"/>
              </a:lnSpc>
              <a:spcAft>
                <a:spcPts val="1800"/>
              </a:spcAft>
            </a:pPr>
            <a:endParaRPr lang="en-US" sz="2600" dirty="0"/>
          </a:p>
        </p:txBody>
      </p:sp>
      <p:sp>
        <p:nvSpPr>
          <p:cNvPr id="4" name="Slide Number Placeholder 3">
            <a:extLst>
              <a:ext uri="{FF2B5EF4-FFF2-40B4-BE49-F238E27FC236}">
                <a16:creationId xmlns:a16="http://schemas.microsoft.com/office/drawing/2014/main" id="{46FE02BA-5D4F-499B-9E2F-8F50EA42D344}"/>
              </a:ext>
            </a:extLst>
          </p:cNvPr>
          <p:cNvSpPr>
            <a:spLocks noGrp="1"/>
          </p:cNvSpPr>
          <p:nvPr>
            <p:ph type="sldNum" sz="quarter" idx="12"/>
          </p:nvPr>
        </p:nvSpPr>
        <p:spPr/>
        <p:txBody>
          <a:bodyPr/>
          <a:lstStyle/>
          <a:p>
            <a:fld id="{927CCDDB-9EAA-4D44-B210-166D3BE833C3}" type="slidenum">
              <a:rPr lang="en-US" smtClean="0"/>
              <a:t>47</a:t>
            </a:fld>
            <a:endParaRPr lang="en-US" dirty="0"/>
          </a:p>
        </p:txBody>
      </p:sp>
    </p:spTree>
    <p:extLst>
      <p:ext uri="{BB962C8B-B14F-4D97-AF65-F5344CB8AC3E}">
        <p14:creationId xmlns:p14="http://schemas.microsoft.com/office/powerpoint/2010/main" val="2840205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ADC0-4A8E-42BA-BDFB-232300BCAB88}"/>
              </a:ext>
            </a:extLst>
          </p:cNvPr>
          <p:cNvSpPr>
            <a:spLocks noGrp="1"/>
          </p:cNvSpPr>
          <p:nvPr>
            <p:ph type="title"/>
          </p:nvPr>
        </p:nvSpPr>
        <p:spPr/>
        <p:txBody>
          <a:bodyPr/>
          <a:lstStyle/>
          <a:p>
            <a:r>
              <a:rPr lang="en-US" dirty="0"/>
              <a:t>The WA Checklist aspires to be …</a:t>
            </a:r>
          </a:p>
        </p:txBody>
      </p:sp>
      <p:sp>
        <p:nvSpPr>
          <p:cNvPr id="4" name="Content Placeholder 3">
            <a:extLst>
              <a:ext uri="{FF2B5EF4-FFF2-40B4-BE49-F238E27FC236}">
                <a16:creationId xmlns:a16="http://schemas.microsoft.com/office/drawing/2014/main" id="{D6783503-4FB1-4404-B11D-A8AEF19F473A}"/>
              </a:ext>
            </a:extLst>
          </p:cNvPr>
          <p:cNvSpPr>
            <a:spLocks noGrp="1"/>
          </p:cNvSpPr>
          <p:nvPr>
            <p:ph idx="1"/>
          </p:nvPr>
        </p:nvSpPr>
        <p:spPr>
          <a:xfrm>
            <a:off x="648930" y="1671484"/>
            <a:ext cx="10983090" cy="4316160"/>
          </a:xfrm>
        </p:spPr>
        <p:txBody>
          <a:bodyPr vert="horz" lIns="91440" tIns="45720" rIns="91440" bIns="45720" rtlCol="0" anchor="t">
            <a:normAutofit/>
          </a:bodyPr>
          <a:lstStyle/>
          <a:p>
            <a:pPr>
              <a:lnSpc>
                <a:spcPct val="100000"/>
              </a:lnSpc>
              <a:spcBef>
                <a:spcPts val="0"/>
              </a:spcBef>
              <a:spcAft>
                <a:spcPts val="1800"/>
              </a:spcAft>
              <a:buFont typeface="Wingdings 2" panose="05020102010507070707" pitchFamily="18" charset="2"/>
              <a:buChar char=""/>
            </a:pPr>
            <a:r>
              <a:rPr lang="en-US" sz="3200" dirty="0">
                <a:cs typeface="Arial"/>
              </a:rPr>
              <a:t>A course design tool infused with good practices to help course designers take tangible steps toward creating more equitable, inclusive, and engaging learning spaces.</a:t>
            </a:r>
          </a:p>
        </p:txBody>
      </p:sp>
      <p:sp>
        <p:nvSpPr>
          <p:cNvPr id="7" name="Slide Number Placeholder 6">
            <a:extLst>
              <a:ext uri="{FF2B5EF4-FFF2-40B4-BE49-F238E27FC236}">
                <a16:creationId xmlns:a16="http://schemas.microsoft.com/office/drawing/2014/main" id="{F631F303-CC3E-4BE3-B6CD-8B8599018A5C}"/>
              </a:ext>
            </a:extLst>
          </p:cNvPr>
          <p:cNvSpPr>
            <a:spLocks noGrp="1"/>
          </p:cNvSpPr>
          <p:nvPr>
            <p:ph type="sldNum" sz="quarter" idx="12"/>
          </p:nvPr>
        </p:nvSpPr>
        <p:spPr/>
        <p:txBody>
          <a:bodyPr/>
          <a:lstStyle/>
          <a:p>
            <a:fld id="{927CCDDB-9EAA-4D44-B210-166D3BE833C3}" type="slidenum">
              <a:rPr lang="en-US" smtClean="0"/>
              <a:t>5</a:t>
            </a:fld>
            <a:endParaRPr lang="en-US" dirty="0"/>
          </a:p>
        </p:txBody>
      </p:sp>
    </p:spTree>
    <p:extLst>
      <p:ext uri="{BB962C8B-B14F-4D97-AF65-F5344CB8AC3E}">
        <p14:creationId xmlns:p14="http://schemas.microsoft.com/office/powerpoint/2010/main" val="294955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44" descr="Timeline illustrating the WA Checklist development process.&#10;&#10;2017 - QM Coordinators Retreat - &#10;2018 - WACC Presentation&#10;2018 - Rubric Review&#10;2018 - Version 1&#10;2018-2019 - Student &amp; Faculty Focus Groups&#10;2019 - Version 2&#10;2019 - ID Focus Groups&#10;2019 - Version 3&#10;2019 - WA Checklist Resources Shell &#10;2021 - WA Checklist Guides&#10;2022 - Equity Team Review&#10;2022 - Version 4&#10;">
            <a:extLst>
              <a:ext uri="{FF2B5EF4-FFF2-40B4-BE49-F238E27FC236}">
                <a16:creationId xmlns:a16="http://schemas.microsoft.com/office/drawing/2014/main" id="{77FF9366-6082-B19B-23F5-98C07DFCDAB7}"/>
              </a:ext>
            </a:extLst>
          </p:cNvPr>
          <p:cNvGraphicFramePr>
            <a:graphicFrameLocks/>
          </p:cNvGraphicFramePr>
          <p:nvPr>
            <p:extLst>
              <p:ext uri="{D42A27DB-BD31-4B8C-83A1-F6EECF244321}">
                <p14:modId xmlns:p14="http://schemas.microsoft.com/office/powerpoint/2010/main" val="3386411518"/>
              </p:ext>
            </p:extLst>
          </p:nvPr>
        </p:nvGraphicFramePr>
        <p:xfrm>
          <a:off x="139381" y="828675"/>
          <a:ext cx="11973471" cy="5742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9ABE6C41-D1AD-7B32-4A59-8CFE397672C7}"/>
              </a:ext>
            </a:extLst>
          </p:cNvPr>
          <p:cNvSpPr>
            <a:spLocks noGrp="1"/>
          </p:cNvSpPr>
          <p:nvPr>
            <p:ph type="title"/>
          </p:nvPr>
        </p:nvSpPr>
        <p:spPr/>
        <p:txBody>
          <a:bodyPr/>
          <a:lstStyle/>
          <a:p>
            <a:r>
              <a:rPr lang="en-US" dirty="0"/>
              <a:t>WA Checklist Development Timeline</a:t>
            </a:r>
          </a:p>
        </p:txBody>
      </p:sp>
    </p:spTree>
    <p:extLst>
      <p:ext uri="{BB962C8B-B14F-4D97-AF65-F5344CB8AC3E}">
        <p14:creationId xmlns:p14="http://schemas.microsoft.com/office/powerpoint/2010/main" val="369273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E604DF-13DA-345D-78C0-33EEA708BF27}"/>
              </a:ext>
            </a:extLst>
          </p:cNvPr>
          <p:cNvSpPr>
            <a:spLocks noGrp="1"/>
          </p:cNvSpPr>
          <p:nvPr>
            <p:ph type="title"/>
          </p:nvPr>
        </p:nvSpPr>
        <p:spPr/>
        <p:txBody>
          <a:bodyPr>
            <a:normAutofit/>
          </a:bodyPr>
          <a:lstStyle/>
          <a:p>
            <a:r>
              <a:rPr lang="en-US" sz="3200" dirty="0"/>
              <a:t>What’s new?</a:t>
            </a:r>
          </a:p>
        </p:txBody>
      </p:sp>
      <p:sp>
        <p:nvSpPr>
          <p:cNvPr id="6" name="Text Placeholder 5">
            <a:extLst>
              <a:ext uri="{FF2B5EF4-FFF2-40B4-BE49-F238E27FC236}">
                <a16:creationId xmlns:a16="http://schemas.microsoft.com/office/drawing/2014/main" id="{E5E0ADBF-72FF-3340-8948-9A35E77687B4}"/>
              </a:ext>
            </a:extLst>
          </p:cNvPr>
          <p:cNvSpPr>
            <a:spLocks noGrp="1"/>
          </p:cNvSpPr>
          <p:nvPr>
            <p:ph type="body" sz="half" idx="2"/>
          </p:nvPr>
        </p:nvSpPr>
        <p:spPr/>
        <p:txBody>
          <a:bodyPr/>
          <a:lstStyle/>
          <a:p>
            <a:r>
              <a:rPr lang="en-US" dirty="0"/>
              <a:t>The Reorganization</a:t>
            </a:r>
          </a:p>
        </p:txBody>
      </p:sp>
      <p:pic>
        <p:nvPicPr>
          <p:cNvPr id="1026" name="Picture 2" descr="WA Checklist Indicators taped individually to a whiteboard illustrating design process for revisions">
            <a:extLst>
              <a:ext uri="{FF2B5EF4-FFF2-40B4-BE49-F238E27FC236}">
                <a16:creationId xmlns:a16="http://schemas.microsoft.com/office/drawing/2014/main" id="{7E13F4E7-9822-FD30-17D7-02F54D9037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00600" y="925910"/>
            <a:ext cx="6492875" cy="48696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30E31F1-C4C2-D2A9-DA1D-9E40DE2026AD}"/>
              </a:ext>
            </a:extLst>
          </p:cNvPr>
          <p:cNvSpPr>
            <a:spLocks noGrp="1"/>
          </p:cNvSpPr>
          <p:nvPr>
            <p:ph type="sldNum" sz="quarter" idx="12"/>
          </p:nvPr>
        </p:nvSpPr>
        <p:spPr/>
        <p:txBody>
          <a:bodyPr/>
          <a:lstStyle/>
          <a:p>
            <a:fld id="{927CCDDB-9EAA-4D44-B210-166D3BE833C3}" type="slidenum">
              <a:rPr lang="en-US" smtClean="0"/>
              <a:t>7</a:t>
            </a:fld>
            <a:endParaRPr lang="en-US" dirty="0"/>
          </a:p>
        </p:txBody>
      </p:sp>
    </p:spTree>
    <p:extLst>
      <p:ext uri="{BB962C8B-B14F-4D97-AF65-F5344CB8AC3E}">
        <p14:creationId xmlns:p14="http://schemas.microsoft.com/office/powerpoint/2010/main" val="1527536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9" y="1241948"/>
            <a:ext cx="8732122" cy="4599294"/>
          </a:xfrm>
        </p:spPr>
        <p:txBody>
          <a:bodyPr>
            <a:normAutofit/>
          </a:bodyPr>
          <a:lstStyle/>
          <a:p>
            <a:pPr>
              <a:lnSpc>
                <a:spcPct val="100000"/>
              </a:lnSpc>
            </a:pPr>
            <a:r>
              <a:rPr kumimoji="0" lang="en-US" sz="60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rPr>
              <a:t>Let’s take a quick vote!</a:t>
            </a:r>
            <a:br>
              <a:rPr kumimoji="0" lang="en-US" sz="60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rPr>
            </a:br>
            <a:r>
              <a:rPr kumimoji="0" lang="en-US" sz="48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hlinkClick r:id="rId3" action="ppaction://hlinksldjump"/>
              </a:rPr>
              <a:t>Screenshots</a:t>
            </a:r>
            <a:r>
              <a:rPr kumimoji="0" lang="en-US" sz="48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rPr>
              <a:t> or a </a:t>
            </a:r>
            <a:r>
              <a:rPr kumimoji="0" lang="en-US" sz="4800" b="1" i="0" u="none" strike="noStrike" kern="1200" cap="none" spc="-50" normalizeH="0" baseline="0" noProof="0" dirty="0">
                <a:ln>
                  <a:noFill/>
                </a:ln>
                <a:solidFill>
                  <a:prstClr val="black">
                    <a:lumMod val="85000"/>
                    <a:lumOff val="15000"/>
                  </a:prstClr>
                </a:solidFill>
                <a:effectLst/>
                <a:uLnTx/>
                <a:uFillTx/>
                <a:latin typeface="Arial" panose="020B0604020202020204"/>
                <a:ea typeface="+mj-ea"/>
                <a:cs typeface="+mj-cs"/>
                <a:hlinkClick r:id="rId4"/>
              </a:rPr>
              <a:t>Live Tour</a:t>
            </a:r>
            <a:endParaRPr lang="en-US" sz="5400" dirty="0"/>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8</a:t>
            </a:fld>
            <a:endParaRPr lang="en-US" dirty="0"/>
          </a:p>
        </p:txBody>
      </p:sp>
    </p:spTree>
    <p:extLst>
      <p:ext uri="{BB962C8B-B14F-4D97-AF65-F5344CB8AC3E}">
        <p14:creationId xmlns:p14="http://schemas.microsoft.com/office/powerpoint/2010/main" val="3292997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732F-5F61-4154-B30F-CBAC4519B5D7}"/>
              </a:ext>
            </a:extLst>
          </p:cNvPr>
          <p:cNvSpPr>
            <a:spLocks noGrp="1"/>
          </p:cNvSpPr>
          <p:nvPr>
            <p:ph type="title"/>
          </p:nvPr>
        </p:nvSpPr>
        <p:spPr>
          <a:xfrm>
            <a:off x="314631" y="286603"/>
            <a:ext cx="11877369" cy="1011255"/>
          </a:xfrm>
        </p:spPr>
        <p:txBody>
          <a:bodyPr>
            <a:normAutofit fontScale="90000"/>
          </a:bodyPr>
          <a:lstStyle/>
          <a:p>
            <a:r>
              <a:rPr lang="en-US" dirty="0"/>
              <a:t>How I applied the WA Checklist </a:t>
            </a:r>
            <a:r>
              <a:rPr lang="en-US" dirty="0" err="1"/>
              <a:t>V4</a:t>
            </a:r>
            <a:r>
              <a:rPr lang="en-US" dirty="0"/>
              <a:t> to my Course</a:t>
            </a:r>
            <a:r>
              <a:rPr lang="en-US" sz="900" dirty="0"/>
              <a:t> </a:t>
            </a:r>
            <a:r>
              <a:rPr lang="en-US" sz="900" dirty="0">
                <a:solidFill>
                  <a:schemeClr val="bg1"/>
                </a:solidFill>
              </a:rPr>
              <a:t>1</a:t>
            </a:r>
          </a:p>
        </p:txBody>
      </p:sp>
      <p:graphicFrame>
        <p:nvGraphicFramePr>
          <p:cNvPr id="5" name="Content Placeholder 4" descr="Small changes I made to my discussion assignments shown as a pie chart with each slice representing one small change ">
            <a:extLst>
              <a:ext uri="{FF2B5EF4-FFF2-40B4-BE49-F238E27FC236}">
                <a16:creationId xmlns:a16="http://schemas.microsoft.com/office/drawing/2014/main" id="{3A427C64-C448-4F35-A7D5-6A582D42A458}"/>
              </a:ext>
            </a:extLst>
          </p:cNvPr>
          <p:cNvGraphicFramePr>
            <a:graphicFrameLocks noGrp="1"/>
          </p:cNvGraphicFramePr>
          <p:nvPr>
            <p:ph idx="1"/>
            <p:extLst>
              <p:ext uri="{D42A27DB-BD31-4B8C-83A1-F6EECF244321}">
                <p14:modId xmlns:p14="http://schemas.microsoft.com/office/powerpoint/2010/main" val="175932904"/>
              </p:ext>
            </p:extLst>
          </p:nvPr>
        </p:nvGraphicFramePr>
        <p:xfrm>
          <a:off x="649288" y="1297858"/>
          <a:ext cx="11207750" cy="4808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443AAD7-FF89-417F-9789-43B6F9A66D6A}"/>
              </a:ext>
            </a:extLst>
          </p:cNvPr>
          <p:cNvSpPr>
            <a:spLocks noGrp="1"/>
          </p:cNvSpPr>
          <p:nvPr>
            <p:ph type="sldNum" sz="quarter" idx="12"/>
          </p:nvPr>
        </p:nvSpPr>
        <p:spPr/>
        <p:txBody>
          <a:bodyPr/>
          <a:lstStyle/>
          <a:p>
            <a:fld id="{927CCDDB-9EAA-4D44-B210-166D3BE833C3}" type="slidenum">
              <a:rPr lang="en-US" smtClean="0"/>
              <a:t>9</a:t>
            </a:fld>
            <a:endParaRPr lang="en-US" dirty="0"/>
          </a:p>
        </p:txBody>
      </p:sp>
    </p:spTree>
    <p:extLst>
      <p:ext uri="{BB962C8B-B14F-4D97-AF65-F5344CB8AC3E}">
        <p14:creationId xmlns:p14="http://schemas.microsoft.com/office/powerpoint/2010/main" val="2173769663"/>
      </p:ext>
    </p:extLst>
  </p:cSld>
  <p:clrMapOvr>
    <a:masterClrMapping/>
  </p:clrMapOvr>
</p:sld>
</file>

<file path=ppt/theme/theme1.xml><?xml version="1.0" encoding="utf-8"?>
<a:theme xmlns:a="http://schemas.openxmlformats.org/drawingml/2006/main" name="Retrospect">
  <a:themeElements>
    <a:clrScheme name="Custom 56">
      <a:dk1>
        <a:sysClr val="windowText" lastClr="000000"/>
      </a:dk1>
      <a:lt1>
        <a:sysClr val="window" lastClr="FFFFFF"/>
      </a:lt1>
      <a:dk2>
        <a:srgbClr val="373545"/>
      </a:dk2>
      <a:lt2>
        <a:srgbClr val="CEDBE6"/>
      </a:lt2>
      <a:accent1>
        <a:srgbClr val="266F8B"/>
      </a:accent1>
      <a:accent2>
        <a:srgbClr val="3494BA"/>
      </a:accent2>
      <a:accent3>
        <a:srgbClr val="58B6C0"/>
      </a:accent3>
      <a:accent4>
        <a:srgbClr val="75BDA7"/>
      </a:accent4>
      <a:accent5>
        <a:srgbClr val="84ACB6"/>
      </a:accent5>
      <a:accent6>
        <a:srgbClr val="266F8B"/>
      </a:accent6>
      <a:hlink>
        <a:srgbClr val="0770A3"/>
      </a:hlink>
      <a:folHlink>
        <a:srgbClr val="0770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Retrospect">
  <a:themeElements>
    <a:clrScheme name="Custom 55">
      <a:dk1>
        <a:sysClr val="windowText" lastClr="000000"/>
      </a:dk1>
      <a:lt1>
        <a:sysClr val="window" lastClr="FFFFFF"/>
      </a:lt1>
      <a:dk2>
        <a:srgbClr val="373545"/>
      </a:dk2>
      <a:lt2>
        <a:srgbClr val="CEDBE6"/>
      </a:lt2>
      <a:accent1>
        <a:srgbClr val="266F8B"/>
      </a:accent1>
      <a:accent2>
        <a:srgbClr val="3494BA"/>
      </a:accent2>
      <a:accent3>
        <a:srgbClr val="58B6C0"/>
      </a:accent3>
      <a:accent4>
        <a:srgbClr val="75BDA7"/>
      </a:accent4>
      <a:accent5>
        <a:srgbClr val="84ACB6"/>
      </a:accent5>
      <a:accent6>
        <a:srgbClr val="266F8B"/>
      </a:accent6>
      <a:hlink>
        <a:srgbClr val="0770A3"/>
      </a:hlink>
      <a:folHlink>
        <a:srgbClr val="0770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18465</TotalTime>
  <Words>8038</Words>
  <Application>Microsoft Office PowerPoint</Application>
  <PresentationFormat>Widescreen</PresentationFormat>
  <Paragraphs>735</Paragraphs>
  <Slides>47</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47</vt:i4>
      </vt:variant>
    </vt:vector>
  </HeadingPairs>
  <TitlesOfParts>
    <vt:vector size="55" baseType="lpstr">
      <vt:lpstr>Arial</vt:lpstr>
      <vt:lpstr>Calibri</vt:lpstr>
      <vt:lpstr>Franklin Gothic Book</vt:lpstr>
      <vt:lpstr>Oxygen</vt:lpstr>
      <vt:lpstr>Source Sans Pro</vt:lpstr>
      <vt:lpstr>Wingdings 2</vt:lpstr>
      <vt:lpstr>Retrospect</vt:lpstr>
      <vt:lpstr>1_Retrospect</vt:lpstr>
      <vt:lpstr>Why did you choose to attend this session and what’s one thing you’re hoping to learn today?</vt:lpstr>
      <vt:lpstr>Inspire Learning with the WA Checklist (V4)!</vt:lpstr>
      <vt:lpstr>Resource Links</vt:lpstr>
      <vt:lpstr>Proposed Plan for Our Time</vt:lpstr>
      <vt:lpstr>The WA Checklist aspires to be …</vt:lpstr>
      <vt:lpstr>WA Checklist Development Timeline</vt:lpstr>
      <vt:lpstr>What’s new?</vt:lpstr>
      <vt:lpstr>Let’s take a quick vote! Screenshots or a Live Tour</vt:lpstr>
      <vt:lpstr>How I applied the WA Checklist V4 to my Course 1</vt:lpstr>
      <vt:lpstr>Break time!</vt:lpstr>
      <vt:lpstr>When you think about who your students are, what comes to mind?</vt:lpstr>
      <vt:lpstr>Who are your students? </vt:lpstr>
      <vt:lpstr>What course design practices can create barriers to learning and can get in the way of building caring relationships with students?</vt:lpstr>
      <vt:lpstr>Learner Engagement Framework</vt:lpstr>
      <vt:lpstr>WA Checklist Design Elements </vt:lpstr>
      <vt:lpstr> Sense of Growth</vt:lpstr>
      <vt:lpstr> Sense of Belonging</vt:lpstr>
      <vt:lpstr> Sense of Agency</vt:lpstr>
      <vt:lpstr>Imagine you are a student…</vt:lpstr>
      <vt:lpstr>Keep imagining you are a student …</vt:lpstr>
      <vt:lpstr>New Indicator - Welcoming Language</vt:lpstr>
      <vt:lpstr>Revised Indicator - Welcoming Language</vt:lpstr>
      <vt:lpstr>How I applied the WA Checklist to my Course 2</vt:lpstr>
      <vt:lpstr>How you have used, are currently using, or plan to use the WA Checklist in your own course?</vt:lpstr>
      <vt:lpstr>Thoughts, Wonderings &amp; Questions</vt:lpstr>
      <vt:lpstr>Goal Setting</vt:lpstr>
      <vt:lpstr>Next Steps in WA Checklist Development</vt:lpstr>
      <vt:lpstr>Contact me!</vt:lpstr>
      <vt:lpstr>Thank you!</vt:lpstr>
      <vt:lpstr>The following slides are included for quick reference in case of technical difficulties and show screenshots of the WA Checklist V4 structure.</vt:lpstr>
      <vt:lpstr>Sections</vt:lpstr>
      <vt:lpstr>Standards</vt:lpstr>
      <vt:lpstr>Indicators</vt:lpstr>
      <vt:lpstr>Categories</vt:lpstr>
      <vt:lpstr>The WA Checklist Resources shell contains …</vt:lpstr>
      <vt:lpstr>WA Checklist Resources Shell</vt:lpstr>
      <vt:lpstr>How do I find the WA Checklist V4?</vt:lpstr>
      <vt:lpstr>What is the WA Checklist Intersections sheet?</vt:lpstr>
      <vt:lpstr>How do I find the WA Checklist Intersections sheet?</vt:lpstr>
      <vt:lpstr>WA Checklist Guides Modules</vt:lpstr>
      <vt:lpstr>WA Checklist Guides Tabs</vt:lpstr>
      <vt:lpstr>Indicators Tab</vt:lpstr>
      <vt:lpstr>Canvas Tools  Tab</vt:lpstr>
      <vt:lpstr>Examples Tab</vt:lpstr>
      <vt:lpstr>Try It! Tab</vt:lpstr>
      <vt:lpstr>Resources Tab</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Alissa Sells</dc:creator>
  <cp:lastModifiedBy>Alissa Sells</cp:lastModifiedBy>
  <cp:revision>281</cp:revision>
  <dcterms:created xsi:type="dcterms:W3CDTF">2021-05-05T17:00:37Z</dcterms:created>
  <dcterms:modified xsi:type="dcterms:W3CDTF">2022-10-14T17:45:11Z</dcterms:modified>
</cp:coreProperties>
</file>