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8" r:id="rId1"/>
  </p:sldMasterIdLst>
  <p:notesMasterIdLst>
    <p:notesMasterId r:id="rId40"/>
  </p:notesMasterIdLst>
  <p:sldIdLst>
    <p:sldId id="407" r:id="rId2"/>
    <p:sldId id="256" r:id="rId3"/>
    <p:sldId id="270" r:id="rId4"/>
    <p:sldId id="401" r:id="rId5"/>
    <p:sldId id="263" r:id="rId6"/>
    <p:sldId id="390" r:id="rId7"/>
    <p:sldId id="393" r:id="rId8"/>
    <p:sldId id="396" r:id="rId9"/>
    <p:sldId id="391" r:id="rId10"/>
    <p:sldId id="313" r:id="rId11"/>
    <p:sldId id="310" r:id="rId12"/>
    <p:sldId id="392" r:id="rId13"/>
    <p:sldId id="398" r:id="rId14"/>
    <p:sldId id="314" r:id="rId15"/>
    <p:sldId id="395" r:id="rId16"/>
    <p:sldId id="394" r:id="rId17"/>
    <p:sldId id="311" r:id="rId18"/>
    <p:sldId id="399" r:id="rId19"/>
    <p:sldId id="400" r:id="rId20"/>
    <p:sldId id="402" r:id="rId21"/>
    <p:sldId id="274" r:id="rId22"/>
    <p:sldId id="405" r:id="rId23"/>
    <p:sldId id="281" r:id="rId24"/>
    <p:sldId id="284" r:id="rId25"/>
    <p:sldId id="282" r:id="rId26"/>
    <p:sldId id="283" r:id="rId27"/>
    <p:sldId id="287" r:id="rId28"/>
    <p:sldId id="403" r:id="rId29"/>
    <p:sldId id="404" r:id="rId30"/>
    <p:sldId id="278" r:id="rId31"/>
    <p:sldId id="292" r:id="rId32"/>
    <p:sldId id="293" r:id="rId33"/>
    <p:sldId id="294" r:id="rId34"/>
    <p:sldId id="295" r:id="rId35"/>
    <p:sldId id="296" r:id="rId36"/>
    <p:sldId id="297" r:id="rId37"/>
    <p:sldId id="298" r:id="rId38"/>
    <p:sldId id="29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4BA"/>
    <a:srgbClr val="0770A3"/>
    <a:srgbClr val="0070A3"/>
    <a:srgbClr val="E7F4F9"/>
    <a:srgbClr val="A2D3E6"/>
    <a:srgbClr val="F3FBFF"/>
    <a:srgbClr val="E8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5" autoAdjust="0"/>
    <p:restoredTop sz="26853" autoAdjust="0"/>
  </p:normalViewPr>
  <p:slideViewPr>
    <p:cSldViewPr snapToGrid="0">
      <p:cViewPr varScale="1">
        <p:scale>
          <a:sx n="17" d="100"/>
          <a:sy n="17" d="100"/>
        </p:scale>
        <p:origin x="2252" y="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CC291-0E77-495D-8BB4-BECCEB1F9C3A}" type="doc">
      <dgm:prSet loTypeId="urn:microsoft.com/office/officeart/2017/3/layout/DropPinTimeline" loCatId="timeline" qsTypeId="urn:microsoft.com/office/officeart/2005/8/quickstyle/simple1" qsCatId="simple" csTypeId="urn:microsoft.com/office/officeart/2005/8/colors/colorful1" csCatId="colorful" phldr="1"/>
      <dgm:spPr/>
      <dgm:t>
        <a:bodyPr/>
        <a:lstStyle/>
        <a:p>
          <a:endParaRPr lang="en-US"/>
        </a:p>
      </dgm:t>
    </dgm:pt>
    <dgm:pt modelId="{B6631EB2-0DA5-4AF3-A978-8F77C823982D}">
      <dgm:prSet phldr="0"/>
      <dgm:spPr/>
      <dgm:t>
        <a:bodyPr/>
        <a:lstStyle/>
        <a:p>
          <a:pPr>
            <a:defRPr b="1"/>
          </a:pPr>
          <a:r>
            <a:rPr lang="en-US" b="1" dirty="0"/>
            <a:t>QM Coordinators Retreat</a:t>
          </a:r>
        </a:p>
      </dgm:t>
    </dgm:pt>
    <dgm:pt modelId="{989BCC99-C762-43EF-BEC2-F1A5578BBF54}" type="parTrans" cxnId="{AC472CE3-5E8C-4C8B-97A7-B6A843ACA931}">
      <dgm:prSet/>
      <dgm:spPr/>
      <dgm:t>
        <a:bodyPr/>
        <a:lstStyle/>
        <a:p>
          <a:endParaRPr lang="en-US"/>
        </a:p>
      </dgm:t>
    </dgm:pt>
    <dgm:pt modelId="{E8EF1F69-9C61-4FFD-BC4B-D39B66CD8F9C}" type="sibTrans" cxnId="{AC472CE3-5E8C-4C8B-97A7-B6A843ACA931}">
      <dgm:prSet/>
      <dgm:spPr/>
      <dgm:t>
        <a:bodyPr/>
        <a:lstStyle/>
        <a:p>
          <a:endParaRPr lang="en-US"/>
        </a:p>
      </dgm:t>
    </dgm:pt>
    <dgm:pt modelId="{12048664-EBB8-4020-B160-ADD09B72EF1C}">
      <dgm:prSet phldr="0"/>
      <dgm:spPr/>
      <dgm:t>
        <a:bodyPr/>
        <a:lstStyle/>
        <a:p>
          <a:r>
            <a:rPr lang="en-US" b="0" dirty="0"/>
            <a:t>2018</a:t>
          </a:r>
        </a:p>
      </dgm:t>
    </dgm:pt>
    <dgm:pt modelId="{4793DC52-C89A-431F-B122-1C42ACF2846F}" type="parTrans" cxnId="{F6D6C425-F109-48A4-8C02-D8BACA4FC78D}">
      <dgm:prSet/>
      <dgm:spPr/>
      <dgm:t>
        <a:bodyPr/>
        <a:lstStyle/>
        <a:p>
          <a:endParaRPr lang="en-US"/>
        </a:p>
      </dgm:t>
    </dgm:pt>
    <dgm:pt modelId="{AE16175D-D699-48A8-A7D6-2408D7F30293}" type="sibTrans" cxnId="{F6D6C425-F109-48A4-8C02-D8BACA4FC78D}">
      <dgm:prSet/>
      <dgm:spPr/>
      <dgm:t>
        <a:bodyPr/>
        <a:lstStyle/>
        <a:p>
          <a:endParaRPr lang="en-US"/>
        </a:p>
      </dgm:t>
    </dgm:pt>
    <dgm:pt modelId="{364485B5-9723-46A1-8677-F599084B7118}">
      <dgm:prSet phldr="0"/>
      <dgm:spPr/>
      <dgm:t>
        <a:bodyPr/>
        <a:lstStyle/>
        <a:p>
          <a:pPr>
            <a:defRPr b="1"/>
          </a:pPr>
          <a:r>
            <a:rPr lang="en-US" b="1" dirty="0"/>
            <a:t>Rubric Review</a:t>
          </a:r>
        </a:p>
      </dgm:t>
    </dgm:pt>
    <dgm:pt modelId="{404F3CE4-1B17-4B2B-9B2D-3FDEF8AC07F3}" type="parTrans" cxnId="{31D7965D-C0FB-40D7-B422-FDAC4F8B7A42}">
      <dgm:prSet/>
      <dgm:spPr/>
      <dgm:t>
        <a:bodyPr/>
        <a:lstStyle/>
        <a:p>
          <a:endParaRPr lang="en-US"/>
        </a:p>
      </dgm:t>
    </dgm:pt>
    <dgm:pt modelId="{3DC81C90-03A8-4F90-9F60-B13FD34DCAAF}" type="sibTrans" cxnId="{31D7965D-C0FB-40D7-B422-FDAC4F8B7A42}">
      <dgm:prSet/>
      <dgm:spPr/>
      <dgm:t>
        <a:bodyPr/>
        <a:lstStyle/>
        <a:p>
          <a:endParaRPr lang="en-US"/>
        </a:p>
      </dgm:t>
    </dgm:pt>
    <dgm:pt modelId="{04948D8C-5528-4264-9847-372C69EBAAF8}">
      <dgm:prSet phldr="0"/>
      <dgm:spPr/>
      <dgm:t>
        <a:bodyPr/>
        <a:lstStyle/>
        <a:p>
          <a:r>
            <a:rPr lang="en-US" b="0" dirty="0"/>
            <a:t>2018</a:t>
          </a:r>
        </a:p>
      </dgm:t>
    </dgm:pt>
    <dgm:pt modelId="{E1FA620C-BFF4-4830-BC67-3B2C992ED5F9}" type="parTrans" cxnId="{76B4EC0F-DD9B-4204-91EB-7A554805A72E}">
      <dgm:prSet/>
      <dgm:spPr/>
      <dgm:t>
        <a:bodyPr/>
        <a:lstStyle/>
        <a:p>
          <a:endParaRPr lang="en-US"/>
        </a:p>
      </dgm:t>
    </dgm:pt>
    <dgm:pt modelId="{E60C5369-6E5C-4409-BA3E-325BD0BE30E6}" type="sibTrans" cxnId="{76B4EC0F-DD9B-4204-91EB-7A554805A72E}">
      <dgm:prSet/>
      <dgm:spPr/>
      <dgm:t>
        <a:bodyPr/>
        <a:lstStyle/>
        <a:p>
          <a:endParaRPr lang="en-US"/>
        </a:p>
      </dgm:t>
    </dgm:pt>
    <dgm:pt modelId="{D6D22B02-2D23-4C9C-BB9F-32695F751B7F}">
      <dgm:prSet phldr="0"/>
      <dgm:spPr/>
      <dgm:t>
        <a:bodyPr/>
        <a:lstStyle/>
        <a:p>
          <a:pPr>
            <a:defRPr b="1"/>
          </a:pPr>
          <a:r>
            <a:rPr lang="en-US" b="1" dirty="0"/>
            <a:t>Version 1</a:t>
          </a:r>
        </a:p>
      </dgm:t>
    </dgm:pt>
    <dgm:pt modelId="{FDB56E72-2FF8-448F-8E79-2270F7B881BB}" type="parTrans" cxnId="{27DFC240-45F4-4645-8A1A-837258EB5EB0}">
      <dgm:prSet/>
      <dgm:spPr/>
      <dgm:t>
        <a:bodyPr/>
        <a:lstStyle/>
        <a:p>
          <a:endParaRPr lang="en-US"/>
        </a:p>
      </dgm:t>
    </dgm:pt>
    <dgm:pt modelId="{03F0F6ED-6807-46F2-8922-5B2014BD7231}" type="sibTrans" cxnId="{27DFC240-45F4-4645-8A1A-837258EB5EB0}">
      <dgm:prSet/>
      <dgm:spPr/>
      <dgm:t>
        <a:bodyPr/>
        <a:lstStyle/>
        <a:p>
          <a:endParaRPr lang="en-US"/>
        </a:p>
      </dgm:t>
    </dgm:pt>
    <dgm:pt modelId="{CE3105CC-850C-477F-AA50-316214E70355}">
      <dgm:prSet phldr="0"/>
      <dgm:spPr/>
      <dgm:t>
        <a:bodyPr/>
        <a:lstStyle/>
        <a:p>
          <a:r>
            <a:rPr lang="en-US" b="0" dirty="0"/>
            <a:t>2018</a:t>
          </a:r>
        </a:p>
      </dgm:t>
    </dgm:pt>
    <dgm:pt modelId="{2D004E4E-6568-443A-80D1-4131F155679C}" type="parTrans" cxnId="{84E6C775-977F-4852-BFD3-4B9AC09CE367}">
      <dgm:prSet/>
      <dgm:spPr/>
      <dgm:t>
        <a:bodyPr/>
        <a:lstStyle/>
        <a:p>
          <a:endParaRPr lang="en-US"/>
        </a:p>
      </dgm:t>
    </dgm:pt>
    <dgm:pt modelId="{C1DC97AB-1A5A-400B-B5EF-BFA0AB09D2D7}" type="sibTrans" cxnId="{84E6C775-977F-4852-BFD3-4B9AC09CE367}">
      <dgm:prSet/>
      <dgm:spPr/>
      <dgm:t>
        <a:bodyPr/>
        <a:lstStyle/>
        <a:p>
          <a:endParaRPr lang="en-US"/>
        </a:p>
      </dgm:t>
    </dgm:pt>
    <dgm:pt modelId="{361A2614-B956-4049-9238-2CF483CCECC5}">
      <dgm:prSet phldr="0"/>
      <dgm:spPr/>
      <dgm:t>
        <a:bodyPr/>
        <a:lstStyle/>
        <a:p>
          <a:pPr>
            <a:defRPr b="1"/>
          </a:pPr>
          <a:r>
            <a:rPr lang="en-US" b="1" dirty="0"/>
            <a:t>Student &amp; Faculty Focus Groups</a:t>
          </a:r>
        </a:p>
      </dgm:t>
    </dgm:pt>
    <dgm:pt modelId="{6988B492-29C2-4044-BF85-DC177C63E891}" type="parTrans" cxnId="{A8D2ABAC-80E4-4862-9686-685CBD8D6F27}">
      <dgm:prSet/>
      <dgm:spPr/>
      <dgm:t>
        <a:bodyPr/>
        <a:lstStyle/>
        <a:p>
          <a:endParaRPr lang="en-US"/>
        </a:p>
      </dgm:t>
    </dgm:pt>
    <dgm:pt modelId="{20117AF4-81C8-43A4-9945-37E0FDBF24EE}" type="sibTrans" cxnId="{A8D2ABAC-80E4-4862-9686-685CBD8D6F27}">
      <dgm:prSet/>
      <dgm:spPr/>
      <dgm:t>
        <a:bodyPr/>
        <a:lstStyle/>
        <a:p>
          <a:endParaRPr lang="en-US"/>
        </a:p>
      </dgm:t>
    </dgm:pt>
    <dgm:pt modelId="{C90C1788-8046-4572-964B-F559CA30CBBF}">
      <dgm:prSet phldr="0"/>
      <dgm:spPr/>
      <dgm:t>
        <a:bodyPr/>
        <a:lstStyle/>
        <a:p>
          <a:r>
            <a:rPr lang="en-US" b="0" dirty="0"/>
            <a:t>2018-2019</a:t>
          </a:r>
        </a:p>
      </dgm:t>
    </dgm:pt>
    <dgm:pt modelId="{BF884325-5C90-4CFE-970E-12B260656133}" type="parTrans" cxnId="{B646EAA5-D2BE-48CD-BF60-C1E5A333650D}">
      <dgm:prSet/>
      <dgm:spPr/>
      <dgm:t>
        <a:bodyPr/>
        <a:lstStyle/>
        <a:p>
          <a:endParaRPr lang="en-US"/>
        </a:p>
      </dgm:t>
    </dgm:pt>
    <dgm:pt modelId="{783DD398-7156-4461-A2D8-593B59ED8EB5}" type="sibTrans" cxnId="{B646EAA5-D2BE-48CD-BF60-C1E5A333650D}">
      <dgm:prSet/>
      <dgm:spPr/>
      <dgm:t>
        <a:bodyPr/>
        <a:lstStyle/>
        <a:p>
          <a:endParaRPr lang="en-US"/>
        </a:p>
      </dgm:t>
    </dgm:pt>
    <dgm:pt modelId="{6665D1C4-2861-427A-8814-8CD7E2381BE0}">
      <dgm:prSet phldr="0"/>
      <dgm:spPr/>
      <dgm:t>
        <a:bodyPr/>
        <a:lstStyle/>
        <a:p>
          <a:pPr>
            <a:defRPr b="1"/>
          </a:pPr>
          <a:r>
            <a:rPr lang="en-US" b="1" dirty="0"/>
            <a:t>Version 2</a:t>
          </a:r>
        </a:p>
      </dgm:t>
    </dgm:pt>
    <dgm:pt modelId="{B8051A98-71F8-49D3-90AA-21D18AC2B9B3}" type="parTrans" cxnId="{B13A7561-E88C-4EDC-9430-F66D34669B64}">
      <dgm:prSet/>
      <dgm:spPr/>
      <dgm:t>
        <a:bodyPr/>
        <a:lstStyle/>
        <a:p>
          <a:endParaRPr lang="en-US"/>
        </a:p>
      </dgm:t>
    </dgm:pt>
    <dgm:pt modelId="{E2474079-55CF-4545-907C-1CB8435B61C1}" type="sibTrans" cxnId="{B13A7561-E88C-4EDC-9430-F66D34669B64}">
      <dgm:prSet/>
      <dgm:spPr/>
      <dgm:t>
        <a:bodyPr/>
        <a:lstStyle/>
        <a:p>
          <a:endParaRPr lang="en-US"/>
        </a:p>
      </dgm:t>
    </dgm:pt>
    <dgm:pt modelId="{9E7964D1-A830-4D4E-BD7C-75222D4C176D}">
      <dgm:prSet phldr="0"/>
      <dgm:spPr/>
      <dgm:t>
        <a:bodyPr/>
        <a:lstStyle/>
        <a:p>
          <a:r>
            <a:rPr lang="en-US" b="0" dirty="0"/>
            <a:t>2019</a:t>
          </a:r>
        </a:p>
      </dgm:t>
    </dgm:pt>
    <dgm:pt modelId="{D0A68F90-A64A-4E88-BF25-00EF8A0507A9}" type="parTrans" cxnId="{D62EE4F3-BD9F-4B7A-97F5-2648471E3980}">
      <dgm:prSet/>
      <dgm:spPr/>
      <dgm:t>
        <a:bodyPr/>
        <a:lstStyle/>
        <a:p>
          <a:endParaRPr lang="en-US"/>
        </a:p>
      </dgm:t>
    </dgm:pt>
    <dgm:pt modelId="{CBF9C9EB-5510-4A0E-95FB-BBCE83E348CF}" type="sibTrans" cxnId="{D62EE4F3-BD9F-4B7A-97F5-2648471E3980}">
      <dgm:prSet/>
      <dgm:spPr/>
      <dgm:t>
        <a:bodyPr/>
        <a:lstStyle/>
        <a:p>
          <a:endParaRPr lang="en-US"/>
        </a:p>
      </dgm:t>
    </dgm:pt>
    <dgm:pt modelId="{151F4155-E11F-4F09-903F-24A41A602D13}">
      <dgm:prSet phldr="0"/>
      <dgm:spPr/>
      <dgm:t>
        <a:bodyPr/>
        <a:lstStyle/>
        <a:p>
          <a:pPr>
            <a:defRPr b="1"/>
          </a:pPr>
          <a:r>
            <a:rPr lang="en-US" b="1" dirty="0"/>
            <a:t>ID Focus Groups</a:t>
          </a:r>
        </a:p>
      </dgm:t>
    </dgm:pt>
    <dgm:pt modelId="{98748340-93AB-471E-8926-BE7B4B671D0C}" type="parTrans" cxnId="{7CF4E7BA-2000-4C8A-93F6-BB561A4E7234}">
      <dgm:prSet/>
      <dgm:spPr/>
      <dgm:t>
        <a:bodyPr/>
        <a:lstStyle/>
        <a:p>
          <a:endParaRPr lang="en-US"/>
        </a:p>
      </dgm:t>
    </dgm:pt>
    <dgm:pt modelId="{26349B2A-A773-48F4-A81D-E1AD8CA98E11}" type="sibTrans" cxnId="{7CF4E7BA-2000-4C8A-93F6-BB561A4E7234}">
      <dgm:prSet/>
      <dgm:spPr/>
      <dgm:t>
        <a:bodyPr/>
        <a:lstStyle/>
        <a:p>
          <a:endParaRPr lang="en-US"/>
        </a:p>
      </dgm:t>
    </dgm:pt>
    <dgm:pt modelId="{FFA0CCD5-232A-45A6-8E33-E7E74DEA7BB1}">
      <dgm:prSet phldr="0"/>
      <dgm:spPr/>
      <dgm:t>
        <a:bodyPr/>
        <a:lstStyle/>
        <a:p>
          <a:r>
            <a:rPr lang="en-US" b="0" dirty="0"/>
            <a:t>2019</a:t>
          </a:r>
        </a:p>
      </dgm:t>
    </dgm:pt>
    <dgm:pt modelId="{C8EE851F-BE4B-4C27-86CB-E6F4A3A587AE}" type="parTrans" cxnId="{DFFA3F17-8395-4FE3-BF85-CCFB5D2998D4}">
      <dgm:prSet/>
      <dgm:spPr/>
      <dgm:t>
        <a:bodyPr/>
        <a:lstStyle/>
        <a:p>
          <a:endParaRPr lang="en-US"/>
        </a:p>
      </dgm:t>
    </dgm:pt>
    <dgm:pt modelId="{9F732C3F-254C-41B6-B588-F7A1ADCD2726}" type="sibTrans" cxnId="{DFFA3F17-8395-4FE3-BF85-CCFB5D2998D4}">
      <dgm:prSet/>
      <dgm:spPr/>
      <dgm:t>
        <a:bodyPr/>
        <a:lstStyle/>
        <a:p>
          <a:endParaRPr lang="en-US"/>
        </a:p>
      </dgm:t>
    </dgm:pt>
    <dgm:pt modelId="{3E9A903A-5148-4431-92D4-7C6935659374}">
      <dgm:prSet phldr="0"/>
      <dgm:spPr/>
      <dgm:t>
        <a:bodyPr/>
        <a:lstStyle/>
        <a:p>
          <a:pPr>
            <a:defRPr b="1"/>
          </a:pPr>
          <a:r>
            <a:rPr lang="en-US" b="1" dirty="0"/>
            <a:t>Version 3</a:t>
          </a:r>
        </a:p>
      </dgm:t>
    </dgm:pt>
    <dgm:pt modelId="{480CA7EE-DFDE-4823-B49F-7D6B237C2A9C}" type="parTrans" cxnId="{AD0B4B9E-1407-40F4-8D49-ECECA2319060}">
      <dgm:prSet/>
      <dgm:spPr/>
      <dgm:t>
        <a:bodyPr/>
        <a:lstStyle/>
        <a:p>
          <a:endParaRPr lang="en-US"/>
        </a:p>
      </dgm:t>
    </dgm:pt>
    <dgm:pt modelId="{68BD2A1D-FBF7-4F2C-8AD9-860B274979D9}" type="sibTrans" cxnId="{AD0B4B9E-1407-40F4-8D49-ECECA2319060}">
      <dgm:prSet/>
      <dgm:spPr/>
      <dgm:t>
        <a:bodyPr/>
        <a:lstStyle/>
        <a:p>
          <a:endParaRPr lang="en-US"/>
        </a:p>
      </dgm:t>
    </dgm:pt>
    <dgm:pt modelId="{B7CCFC23-5D86-4FC4-BB14-DAD60CDF25DF}">
      <dgm:prSet phldr="0"/>
      <dgm:spPr/>
      <dgm:t>
        <a:bodyPr/>
        <a:lstStyle/>
        <a:p>
          <a:r>
            <a:rPr lang="en-US" b="0" dirty="0"/>
            <a:t>2019</a:t>
          </a:r>
        </a:p>
      </dgm:t>
    </dgm:pt>
    <dgm:pt modelId="{CDB216BB-3E8C-48BD-A211-763E05A9FBEA}" type="parTrans" cxnId="{C483BCD6-1F60-4728-B62D-F5C245388318}">
      <dgm:prSet/>
      <dgm:spPr/>
      <dgm:t>
        <a:bodyPr/>
        <a:lstStyle/>
        <a:p>
          <a:endParaRPr lang="en-US"/>
        </a:p>
      </dgm:t>
    </dgm:pt>
    <dgm:pt modelId="{7E532CA9-8B68-48E1-8A0C-D4AA2C97C054}" type="sibTrans" cxnId="{C483BCD6-1F60-4728-B62D-F5C245388318}">
      <dgm:prSet/>
      <dgm:spPr/>
      <dgm:t>
        <a:bodyPr/>
        <a:lstStyle/>
        <a:p>
          <a:endParaRPr lang="en-US"/>
        </a:p>
      </dgm:t>
    </dgm:pt>
    <dgm:pt modelId="{3E100B98-CB53-4564-8403-A61C82EC5CBD}">
      <dgm:prSet phldr="0"/>
      <dgm:spPr/>
      <dgm:t>
        <a:bodyPr/>
        <a:lstStyle/>
        <a:p>
          <a:pPr>
            <a:defRPr b="1"/>
          </a:pPr>
          <a:r>
            <a:rPr lang="en-US" b="1" dirty="0"/>
            <a:t>Equity Team Review</a:t>
          </a:r>
        </a:p>
      </dgm:t>
    </dgm:pt>
    <dgm:pt modelId="{8D239974-5AC5-4A15-BB83-45AEFC0454BB}" type="parTrans" cxnId="{99E65D83-08A6-48FD-814C-5D0F7AF31B20}">
      <dgm:prSet/>
      <dgm:spPr/>
      <dgm:t>
        <a:bodyPr/>
        <a:lstStyle/>
        <a:p>
          <a:endParaRPr lang="en-US"/>
        </a:p>
      </dgm:t>
    </dgm:pt>
    <dgm:pt modelId="{0063EC19-5A1F-4B66-82F3-A0E26EF1FA78}" type="sibTrans" cxnId="{99E65D83-08A6-48FD-814C-5D0F7AF31B20}">
      <dgm:prSet/>
      <dgm:spPr/>
      <dgm:t>
        <a:bodyPr/>
        <a:lstStyle/>
        <a:p>
          <a:endParaRPr lang="en-US"/>
        </a:p>
      </dgm:t>
    </dgm:pt>
    <dgm:pt modelId="{775A4A9E-C027-4F22-AD61-A15FF5F119C7}">
      <dgm:prSet phldr="0"/>
      <dgm:spPr/>
      <dgm:t>
        <a:bodyPr/>
        <a:lstStyle/>
        <a:p>
          <a:r>
            <a:rPr lang="en-US" b="0" dirty="0"/>
            <a:t>2022</a:t>
          </a:r>
        </a:p>
      </dgm:t>
    </dgm:pt>
    <dgm:pt modelId="{2047938D-E77B-46D6-B7F2-ACFABBDEA531}" type="parTrans" cxnId="{79121F36-A64B-48E6-80A7-3609F8F69C33}">
      <dgm:prSet/>
      <dgm:spPr/>
      <dgm:t>
        <a:bodyPr/>
        <a:lstStyle/>
        <a:p>
          <a:endParaRPr lang="en-US"/>
        </a:p>
      </dgm:t>
    </dgm:pt>
    <dgm:pt modelId="{DA44D8C8-867D-469A-8222-B68CB083F117}" type="sibTrans" cxnId="{79121F36-A64B-48E6-80A7-3609F8F69C33}">
      <dgm:prSet/>
      <dgm:spPr/>
      <dgm:t>
        <a:bodyPr/>
        <a:lstStyle/>
        <a:p>
          <a:endParaRPr lang="en-US"/>
        </a:p>
      </dgm:t>
    </dgm:pt>
    <dgm:pt modelId="{C35C88F2-5095-4769-A8AF-2EA2BDA0A2FB}">
      <dgm:prSet phldr="0"/>
      <dgm:spPr/>
      <dgm:t>
        <a:bodyPr/>
        <a:lstStyle/>
        <a:p>
          <a:pPr>
            <a:defRPr b="1"/>
          </a:pPr>
          <a:r>
            <a:rPr lang="en-US" b="1" dirty="0"/>
            <a:t>WA Checklist Resources Shell </a:t>
          </a:r>
        </a:p>
      </dgm:t>
    </dgm:pt>
    <dgm:pt modelId="{A41E66CE-28EB-4359-86EF-A391043055A5}" type="parTrans" cxnId="{568B23B8-29DB-49C2-9912-71C8EFE2341D}">
      <dgm:prSet/>
      <dgm:spPr/>
      <dgm:t>
        <a:bodyPr/>
        <a:lstStyle/>
        <a:p>
          <a:endParaRPr lang="en-US"/>
        </a:p>
      </dgm:t>
    </dgm:pt>
    <dgm:pt modelId="{6110E00B-BAFB-480D-8F49-800F1064CA5F}" type="sibTrans" cxnId="{568B23B8-29DB-49C2-9912-71C8EFE2341D}">
      <dgm:prSet/>
      <dgm:spPr/>
      <dgm:t>
        <a:bodyPr/>
        <a:lstStyle/>
        <a:p>
          <a:endParaRPr lang="en-US"/>
        </a:p>
      </dgm:t>
    </dgm:pt>
    <dgm:pt modelId="{58011C61-1694-43AF-BDDF-CF0D094F298D}">
      <dgm:prSet phldr="0"/>
      <dgm:spPr/>
      <dgm:t>
        <a:bodyPr/>
        <a:lstStyle/>
        <a:p>
          <a:r>
            <a:rPr lang="en-US" b="0" dirty="0"/>
            <a:t>2019</a:t>
          </a:r>
        </a:p>
      </dgm:t>
    </dgm:pt>
    <dgm:pt modelId="{A5A7840F-18E2-4182-AFC5-2160068155FA}" type="parTrans" cxnId="{5DB9AA3A-C8D4-4C89-8D56-976D939CD524}">
      <dgm:prSet/>
      <dgm:spPr/>
      <dgm:t>
        <a:bodyPr/>
        <a:lstStyle/>
        <a:p>
          <a:endParaRPr lang="en-US"/>
        </a:p>
      </dgm:t>
    </dgm:pt>
    <dgm:pt modelId="{2655C7DB-F51A-463E-88FD-A94860F11C4C}" type="sibTrans" cxnId="{5DB9AA3A-C8D4-4C89-8D56-976D939CD524}">
      <dgm:prSet/>
      <dgm:spPr/>
      <dgm:t>
        <a:bodyPr/>
        <a:lstStyle/>
        <a:p>
          <a:endParaRPr lang="en-US"/>
        </a:p>
      </dgm:t>
    </dgm:pt>
    <dgm:pt modelId="{EA947FBE-BF56-4FE1-971C-D1933AC5CF90}">
      <dgm:prSet phldr="0"/>
      <dgm:spPr/>
      <dgm:t>
        <a:bodyPr/>
        <a:lstStyle/>
        <a:p>
          <a:pPr>
            <a:defRPr b="1"/>
          </a:pPr>
          <a:r>
            <a:rPr lang="en-US" b="1" dirty="0"/>
            <a:t>WA Checklist Guides</a:t>
          </a:r>
        </a:p>
      </dgm:t>
    </dgm:pt>
    <dgm:pt modelId="{548ECA4D-B204-4658-9ADE-25EC3CBADC5A}" type="parTrans" cxnId="{B7DF3C80-00CB-492B-838C-CFEBAD29A3C0}">
      <dgm:prSet/>
      <dgm:spPr/>
      <dgm:t>
        <a:bodyPr/>
        <a:lstStyle/>
        <a:p>
          <a:endParaRPr lang="en-US"/>
        </a:p>
      </dgm:t>
    </dgm:pt>
    <dgm:pt modelId="{08286128-094B-4700-B913-C0D44898099D}" type="sibTrans" cxnId="{B7DF3C80-00CB-492B-838C-CFEBAD29A3C0}">
      <dgm:prSet/>
      <dgm:spPr/>
      <dgm:t>
        <a:bodyPr/>
        <a:lstStyle/>
        <a:p>
          <a:endParaRPr lang="en-US"/>
        </a:p>
      </dgm:t>
    </dgm:pt>
    <dgm:pt modelId="{B762DADF-BD94-4FCE-9724-EDDCD58B0674}">
      <dgm:prSet/>
      <dgm:spPr/>
      <dgm:t>
        <a:bodyPr/>
        <a:lstStyle/>
        <a:p>
          <a:r>
            <a:rPr lang="en-US" b="0" dirty="0"/>
            <a:t>2021</a:t>
          </a:r>
        </a:p>
      </dgm:t>
    </dgm:pt>
    <dgm:pt modelId="{50C1B5A1-3944-4FA0-AFB7-528CEC1B5B7D}" type="parTrans" cxnId="{7F620C20-964E-4FC1-9AAF-D2B03412D5C5}">
      <dgm:prSet/>
      <dgm:spPr/>
      <dgm:t>
        <a:bodyPr/>
        <a:lstStyle/>
        <a:p>
          <a:endParaRPr lang="en-US"/>
        </a:p>
      </dgm:t>
    </dgm:pt>
    <dgm:pt modelId="{746DFAA0-01E1-478A-8423-517260AD2F06}" type="sibTrans" cxnId="{7F620C20-964E-4FC1-9AAF-D2B03412D5C5}">
      <dgm:prSet/>
      <dgm:spPr/>
      <dgm:t>
        <a:bodyPr/>
        <a:lstStyle/>
        <a:p>
          <a:endParaRPr lang="en-US"/>
        </a:p>
      </dgm:t>
    </dgm:pt>
    <dgm:pt modelId="{ABA38B1C-3AB6-46A6-A697-8232BA4CD861}">
      <dgm:prSet phldr="0"/>
      <dgm:spPr/>
      <dgm:t>
        <a:bodyPr/>
        <a:lstStyle/>
        <a:p>
          <a:r>
            <a:rPr lang="en-US" b="0" dirty="0"/>
            <a:t>2022</a:t>
          </a:r>
        </a:p>
      </dgm:t>
    </dgm:pt>
    <dgm:pt modelId="{958CE1BC-72DA-4298-BE48-8A8B4B13D94A}" type="parTrans" cxnId="{AF3B4756-63A1-484A-A584-C726C0AE9FF5}">
      <dgm:prSet/>
      <dgm:spPr/>
      <dgm:t>
        <a:bodyPr/>
        <a:lstStyle/>
        <a:p>
          <a:endParaRPr lang="en-US"/>
        </a:p>
      </dgm:t>
    </dgm:pt>
    <dgm:pt modelId="{9E5A4F68-1804-4FAC-8355-6604B06ED288}" type="sibTrans" cxnId="{AF3B4756-63A1-484A-A584-C726C0AE9FF5}">
      <dgm:prSet/>
      <dgm:spPr/>
      <dgm:t>
        <a:bodyPr/>
        <a:lstStyle/>
        <a:p>
          <a:endParaRPr lang="en-US"/>
        </a:p>
      </dgm:t>
    </dgm:pt>
    <dgm:pt modelId="{568C48A8-C8BE-4446-A9AD-12A5444FA08D}">
      <dgm:prSet phldr="0"/>
      <dgm:spPr/>
      <dgm:t>
        <a:bodyPr/>
        <a:lstStyle/>
        <a:p>
          <a:pPr>
            <a:defRPr b="1"/>
          </a:pPr>
          <a:r>
            <a:rPr lang="en-US" b="1" dirty="0"/>
            <a:t>Version 4</a:t>
          </a:r>
        </a:p>
      </dgm:t>
    </dgm:pt>
    <dgm:pt modelId="{E6ACE2E2-AA80-4854-9348-02A9B6484649}" type="parTrans" cxnId="{61BAD04C-4692-4568-AF29-C5229FDFF06E}">
      <dgm:prSet/>
      <dgm:spPr/>
      <dgm:t>
        <a:bodyPr/>
        <a:lstStyle/>
        <a:p>
          <a:endParaRPr lang="en-US"/>
        </a:p>
      </dgm:t>
    </dgm:pt>
    <dgm:pt modelId="{6D92F0F9-3774-421C-8476-927A88C5215C}" type="sibTrans" cxnId="{61BAD04C-4692-4568-AF29-C5229FDFF06E}">
      <dgm:prSet/>
      <dgm:spPr/>
      <dgm:t>
        <a:bodyPr/>
        <a:lstStyle/>
        <a:p>
          <a:endParaRPr lang="en-US"/>
        </a:p>
      </dgm:t>
    </dgm:pt>
    <dgm:pt modelId="{62890134-6B3B-4331-BD16-B2091BA6FB17}">
      <dgm:prSet phldr="0"/>
      <dgm:spPr/>
      <dgm:t>
        <a:bodyPr/>
        <a:lstStyle/>
        <a:p>
          <a:r>
            <a:rPr lang="en-US" b="0" dirty="0"/>
            <a:t>2017</a:t>
          </a:r>
        </a:p>
      </dgm:t>
    </dgm:pt>
    <dgm:pt modelId="{33B8B8B3-BC45-4A05-AE27-AA04F2E79B46}" type="parTrans" cxnId="{107851A2-8208-4A10-AC06-65F549F24ABD}">
      <dgm:prSet/>
      <dgm:spPr/>
      <dgm:t>
        <a:bodyPr/>
        <a:lstStyle/>
        <a:p>
          <a:endParaRPr lang="en-US"/>
        </a:p>
      </dgm:t>
    </dgm:pt>
    <dgm:pt modelId="{2EF62698-F0F8-4A0D-A76C-9879012D9E87}" type="sibTrans" cxnId="{107851A2-8208-4A10-AC06-65F549F24ABD}">
      <dgm:prSet/>
      <dgm:spPr/>
      <dgm:t>
        <a:bodyPr/>
        <a:lstStyle/>
        <a:p>
          <a:endParaRPr lang="en-US"/>
        </a:p>
      </dgm:t>
    </dgm:pt>
    <dgm:pt modelId="{A2B4F4A3-553A-4961-8DAE-D36D3DCC7B24}">
      <dgm:prSet phldr="0"/>
      <dgm:spPr/>
      <dgm:t>
        <a:bodyPr/>
        <a:lstStyle/>
        <a:p>
          <a:pPr>
            <a:defRPr b="1"/>
          </a:pPr>
          <a:r>
            <a:rPr lang="en-US" b="1" dirty="0"/>
            <a:t>WACC Presentation</a:t>
          </a:r>
        </a:p>
      </dgm:t>
    </dgm:pt>
    <dgm:pt modelId="{9D56F40E-6ABF-4EF8-8D21-046F87596B61}" type="parTrans" cxnId="{778AFD0A-4A1D-4752-9120-401473DB1246}">
      <dgm:prSet/>
      <dgm:spPr/>
      <dgm:t>
        <a:bodyPr/>
        <a:lstStyle/>
        <a:p>
          <a:endParaRPr lang="en-US"/>
        </a:p>
      </dgm:t>
    </dgm:pt>
    <dgm:pt modelId="{9616B285-E4FC-4BED-9891-4F1923B8D806}" type="sibTrans" cxnId="{778AFD0A-4A1D-4752-9120-401473DB1246}">
      <dgm:prSet/>
      <dgm:spPr/>
      <dgm:t>
        <a:bodyPr/>
        <a:lstStyle/>
        <a:p>
          <a:endParaRPr lang="en-US"/>
        </a:p>
      </dgm:t>
    </dgm:pt>
    <dgm:pt modelId="{03AB70E9-65D5-47CD-B4CC-4BCA74145BCC}" type="pres">
      <dgm:prSet presAssocID="{6EACC291-0E77-495D-8BB4-BECCEB1F9C3A}" presName="root" presStyleCnt="0">
        <dgm:presLayoutVars>
          <dgm:chMax/>
          <dgm:chPref/>
          <dgm:animLvl val="lvl"/>
        </dgm:presLayoutVars>
      </dgm:prSet>
      <dgm:spPr/>
    </dgm:pt>
    <dgm:pt modelId="{E9E99E38-A385-4462-898F-726C45AC67B1}" type="pres">
      <dgm:prSet presAssocID="{6EACC291-0E77-495D-8BB4-BECCEB1F9C3A}" presName="divider" presStyleLbl="fgAcc1" presStyleIdx="0" presStyleCnt="13"/>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5D42F621-481B-4554-9C24-C75CA22045A1}" type="pres">
      <dgm:prSet presAssocID="{6EACC291-0E77-495D-8BB4-BECCEB1F9C3A}" presName="nodes" presStyleCnt="0">
        <dgm:presLayoutVars>
          <dgm:chMax/>
          <dgm:chPref/>
          <dgm:animLvl val="lvl"/>
        </dgm:presLayoutVars>
      </dgm:prSet>
      <dgm:spPr/>
    </dgm:pt>
    <dgm:pt modelId="{46C3A792-9298-4C93-97D7-4FCB42097003}" type="pres">
      <dgm:prSet presAssocID="{B6631EB2-0DA5-4AF3-A978-8F77C823982D}" presName="composite" presStyleCnt="0"/>
      <dgm:spPr/>
    </dgm:pt>
    <dgm:pt modelId="{B53C6A85-97FD-46AA-80EF-89FA146A69C0}" type="pres">
      <dgm:prSet presAssocID="{B6631EB2-0DA5-4AF3-A978-8F77C823982D}" presName="ConnectorPoint" presStyleLbl="lnNode1" presStyleIdx="0"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41ECB479-EEC6-480C-9F83-8735018D1683}" type="pres">
      <dgm:prSet presAssocID="{B6631EB2-0DA5-4AF3-A978-8F77C823982D}" presName="DropPinPlaceHolder" presStyleCnt="0"/>
      <dgm:spPr/>
    </dgm:pt>
    <dgm:pt modelId="{160D0E77-B631-49E9-B8EE-C2EDA7779E08}" type="pres">
      <dgm:prSet presAssocID="{B6631EB2-0DA5-4AF3-A978-8F77C823982D}" presName="DropPin" presStyleLbl="alignNode1" presStyleIdx="0" presStyleCnt="12"/>
      <dgm:spPr/>
    </dgm:pt>
    <dgm:pt modelId="{942B860E-3747-4C4F-96AE-78B041B86C2F}" type="pres">
      <dgm:prSet presAssocID="{B6631EB2-0DA5-4AF3-A978-8F77C823982D}" presName="Ellipse" presStyleLbl="fgAcc1" presStyleIdx="1" presStyleCnt="13"/>
      <dgm:spPr>
        <a:solidFill>
          <a:schemeClr val="lt1">
            <a:alpha val="90000"/>
            <a:hueOff val="0"/>
            <a:satOff val="0"/>
            <a:lumOff val="0"/>
            <a:alphaOff val="0"/>
          </a:schemeClr>
        </a:solidFill>
        <a:ln w="15875" cap="flat" cmpd="sng" algn="ctr">
          <a:noFill/>
          <a:prstDash val="solid"/>
        </a:ln>
        <a:effectLst/>
      </dgm:spPr>
    </dgm:pt>
    <dgm:pt modelId="{B60FCF08-DB48-494F-9910-E8F8ED8F27AA}" type="pres">
      <dgm:prSet presAssocID="{B6631EB2-0DA5-4AF3-A978-8F77C823982D}" presName="L2TextContainer" presStyleLbl="revTx" presStyleIdx="0" presStyleCnt="24">
        <dgm:presLayoutVars>
          <dgm:bulletEnabled val="1"/>
        </dgm:presLayoutVars>
      </dgm:prSet>
      <dgm:spPr/>
    </dgm:pt>
    <dgm:pt modelId="{1480775D-4E02-4C02-8A4F-3E51CEADCC8F}" type="pres">
      <dgm:prSet presAssocID="{B6631EB2-0DA5-4AF3-A978-8F77C823982D}" presName="L1TextContainer" presStyleLbl="revTx" presStyleIdx="1" presStyleCnt="24">
        <dgm:presLayoutVars>
          <dgm:chMax val="1"/>
          <dgm:chPref val="1"/>
          <dgm:bulletEnabled val="1"/>
        </dgm:presLayoutVars>
      </dgm:prSet>
      <dgm:spPr/>
    </dgm:pt>
    <dgm:pt modelId="{9DE589E2-95B1-4D5D-B93C-BD60865E2DF9}" type="pres">
      <dgm:prSet presAssocID="{B6631EB2-0DA5-4AF3-A978-8F77C823982D}" presName="ConnectLine" presStyleLbl="sibTrans1D1" presStyleIdx="0" presStyleCnt="12"/>
      <dgm:spPr>
        <a:noFill/>
        <a:ln w="12700" cap="flat" cmpd="sng" algn="ctr">
          <a:solidFill>
            <a:schemeClr val="accent2">
              <a:hueOff val="0"/>
              <a:satOff val="0"/>
              <a:lumOff val="0"/>
              <a:alphaOff val="0"/>
            </a:schemeClr>
          </a:solidFill>
          <a:prstDash val="dash"/>
        </a:ln>
        <a:effectLst/>
      </dgm:spPr>
    </dgm:pt>
    <dgm:pt modelId="{72E0678B-A214-410E-AC98-DA3B16290D70}" type="pres">
      <dgm:prSet presAssocID="{B6631EB2-0DA5-4AF3-A978-8F77C823982D}" presName="EmptyPlaceHolder" presStyleCnt="0"/>
      <dgm:spPr/>
    </dgm:pt>
    <dgm:pt modelId="{1AF68396-C8CD-4920-9B3A-217738CA8F38}" type="pres">
      <dgm:prSet presAssocID="{E8EF1F69-9C61-4FFD-BC4B-D39B66CD8F9C}" presName="spaceBetweenRectangles" presStyleCnt="0"/>
      <dgm:spPr/>
    </dgm:pt>
    <dgm:pt modelId="{B8A049D1-182A-4D33-AF22-1925037C635B}" type="pres">
      <dgm:prSet presAssocID="{A2B4F4A3-553A-4961-8DAE-D36D3DCC7B24}" presName="composite" presStyleCnt="0"/>
      <dgm:spPr/>
    </dgm:pt>
    <dgm:pt modelId="{1C08DAD4-79D7-4118-86AD-A4883CF08479}" type="pres">
      <dgm:prSet presAssocID="{A2B4F4A3-553A-4961-8DAE-D36D3DCC7B24}" presName="ConnectorPoint" presStyleLbl="lnNode1" presStyleIdx="1"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E0CFF9ED-428A-4AE8-89E3-2BD592C95008}" type="pres">
      <dgm:prSet presAssocID="{A2B4F4A3-553A-4961-8DAE-D36D3DCC7B24}" presName="DropPinPlaceHolder" presStyleCnt="0"/>
      <dgm:spPr/>
    </dgm:pt>
    <dgm:pt modelId="{48828A13-3D04-41AC-8615-272A5007F892}" type="pres">
      <dgm:prSet presAssocID="{A2B4F4A3-553A-4961-8DAE-D36D3DCC7B24}" presName="DropPin" presStyleLbl="alignNode1" presStyleIdx="1" presStyleCnt="12"/>
      <dgm:spPr/>
    </dgm:pt>
    <dgm:pt modelId="{611CBB58-68D1-44C0-8723-79B44D3193BD}" type="pres">
      <dgm:prSet presAssocID="{A2B4F4A3-553A-4961-8DAE-D36D3DCC7B24}" presName="Ellipse" presStyleLbl="fgAcc1" presStyleIdx="2" presStyleCnt="13"/>
      <dgm:spPr>
        <a:solidFill>
          <a:schemeClr val="lt1">
            <a:alpha val="90000"/>
            <a:hueOff val="0"/>
            <a:satOff val="0"/>
            <a:lumOff val="0"/>
            <a:alphaOff val="0"/>
          </a:schemeClr>
        </a:solidFill>
        <a:ln w="15875" cap="flat" cmpd="sng" algn="ctr">
          <a:noFill/>
          <a:prstDash val="solid"/>
        </a:ln>
        <a:effectLst/>
      </dgm:spPr>
    </dgm:pt>
    <dgm:pt modelId="{5995444E-2625-408C-BEDB-9B4EB60E92F0}" type="pres">
      <dgm:prSet presAssocID="{A2B4F4A3-553A-4961-8DAE-D36D3DCC7B24}" presName="L2TextContainer" presStyleLbl="revTx" presStyleIdx="2" presStyleCnt="24">
        <dgm:presLayoutVars>
          <dgm:bulletEnabled val="1"/>
        </dgm:presLayoutVars>
      </dgm:prSet>
      <dgm:spPr/>
    </dgm:pt>
    <dgm:pt modelId="{5C77F1F0-E0B5-4545-AFD7-705DA829E05D}" type="pres">
      <dgm:prSet presAssocID="{A2B4F4A3-553A-4961-8DAE-D36D3DCC7B24}" presName="L1TextContainer" presStyleLbl="revTx" presStyleIdx="3" presStyleCnt="24">
        <dgm:presLayoutVars>
          <dgm:chMax val="1"/>
          <dgm:chPref val="1"/>
          <dgm:bulletEnabled val="1"/>
        </dgm:presLayoutVars>
      </dgm:prSet>
      <dgm:spPr/>
    </dgm:pt>
    <dgm:pt modelId="{74F784FE-D68F-4A7B-9786-E38983439916}" type="pres">
      <dgm:prSet presAssocID="{A2B4F4A3-553A-4961-8DAE-D36D3DCC7B24}" presName="ConnectLine" presStyleLbl="sibTrans1D1" presStyleIdx="1" presStyleCnt="12"/>
      <dgm:spPr>
        <a:noFill/>
        <a:ln w="12700" cap="flat" cmpd="sng" algn="ctr">
          <a:solidFill>
            <a:schemeClr val="accent3">
              <a:hueOff val="0"/>
              <a:satOff val="0"/>
              <a:lumOff val="0"/>
              <a:alphaOff val="0"/>
            </a:schemeClr>
          </a:solidFill>
          <a:prstDash val="dash"/>
        </a:ln>
        <a:effectLst/>
      </dgm:spPr>
    </dgm:pt>
    <dgm:pt modelId="{179BF46A-5119-45AE-9A25-8AC934F3BF8E}" type="pres">
      <dgm:prSet presAssocID="{A2B4F4A3-553A-4961-8DAE-D36D3DCC7B24}" presName="EmptyPlaceHolder" presStyleCnt="0"/>
      <dgm:spPr/>
    </dgm:pt>
    <dgm:pt modelId="{4B1813B7-CAE8-40A0-A61F-7F93BC909365}" type="pres">
      <dgm:prSet presAssocID="{9616B285-E4FC-4BED-9891-4F1923B8D806}" presName="spaceBetweenRectangles" presStyleCnt="0"/>
      <dgm:spPr/>
    </dgm:pt>
    <dgm:pt modelId="{139578A5-82A3-4E83-94C2-25B1FC03BA50}" type="pres">
      <dgm:prSet presAssocID="{364485B5-9723-46A1-8677-F599084B7118}" presName="composite" presStyleCnt="0"/>
      <dgm:spPr/>
    </dgm:pt>
    <dgm:pt modelId="{47567727-81A8-440E-A008-A7EA42B9BE6C}" type="pres">
      <dgm:prSet presAssocID="{364485B5-9723-46A1-8677-F599084B7118}" presName="ConnectorPoint" presStyleLbl="lnNode1" presStyleIdx="2" presStyleCnt="12"/>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2D1ED587-63ED-4D77-B086-8F6E2D105EBC}" type="pres">
      <dgm:prSet presAssocID="{364485B5-9723-46A1-8677-F599084B7118}" presName="DropPinPlaceHolder" presStyleCnt="0"/>
      <dgm:spPr/>
    </dgm:pt>
    <dgm:pt modelId="{6A36327E-59B9-4CED-A4CA-7BB11A962E8C}" type="pres">
      <dgm:prSet presAssocID="{364485B5-9723-46A1-8677-F599084B7118}" presName="DropPin" presStyleLbl="alignNode1" presStyleIdx="2" presStyleCnt="12"/>
      <dgm:spPr/>
    </dgm:pt>
    <dgm:pt modelId="{F1320E3A-4A2F-4AD2-8937-A73D90C2374E}" type="pres">
      <dgm:prSet presAssocID="{364485B5-9723-46A1-8677-F599084B7118}" presName="Ellipse" presStyleLbl="fgAcc1" presStyleIdx="3" presStyleCnt="13"/>
      <dgm:spPr>
        <a:solidFill>
          <a:schemeClr val="lt1">
            <a:alpha val="90000"/>
            <a:hueOff val="0"/>
            <a:satOff val="0"/>
            <a:lumOff val="0"/>
            <a:alphaOff val="0"/>
          </a:schemeClr>
        </a:solidFill>
        <a:ln w="15875" cap="flat" cmpd="sng" algn="ctr">
          <a:noFill/>
          <a:prstDash val="solid"/>
        </a:ln>
        <a:effectLst/>
      </dgm:spPr>
    </dgm:pt>
    <dgm:pt modelId="{BDFDAFB4-46CB-40F0-AB14-DD0438BCEFD9}" type="pres">
      <dgm:prSet presAssocID="{364485B5-9723-46A1-8677-F599084B7118}" presName="L2TextContainer" presStyleLbl="revTx" presStyleIdx="4" presStyleCnt="24">
        <dgm:presLayoutVars>
          <dgm:bulletEnabled val="1"/>
        </dgm:presLayoutVars>
      </dgm:prSet>
      <dgm:spPr/>
    </dgm:pt>
    <dgm:pt modelId="{A6C4DC40-1436-4637-9E02-2B9AB8AC8658}" type="pres">
      <dgm:prSet presAssocID="{364485B5-9723-46A1-8677-F599084B7118}" presName="L1TextContainer" presStyleLbl="revTx" presStyleIdx="5" presStyleCnt="24">
        <dgm:presLayoutVars>
          <dgm:chMax val="1"/>
          <dgm:chPref val="1"/>
          <dgm:bulletEnabled val="1"/>
        </dgm:presLayoutVars>
      </dgm:prSet>
      <dgm:spPr/>
    </dgm:pt>
    <dgm:pt modelId="{071B69CB-ECA5-4C5E-A96F-6E57028E8D0E}" type="pres">
      <dgm:prSet presAssocID="{364485B5-9723-46A1-8677-F599084B7118}" presName="ConnectLine" presStyleLbl="sibTrans1D1" presStyleIdx="2" presStyleCnt="12"/>
      <dgm:spPr>
        <a:noFill/>
        <a:ln w="12700" cap="flat" cmpd="sng" algn="ctr">
          <a:solidFill>
            <a:schemeClr val="accent4">
              <a:hueOff val="0"/>
              <a:satOff val="0"/>
              <a:lumOff val="0"/>
              <a:alphaOff val="0"/>
            </a:schemeClr>
          </a:solidFill>
          <a:prstDash val="dash"/>
        </a:ln>
        <a:effectLst/>
      </dgm:spPr>
    </dgm:pt>
    <dgm:pt modelId="{ACEEEEB1-5822-4BB8-B543-412B25D0E76A}" type="pres">
      <dgm:prSet presAssocID="{364485B5-9723-46A1-8677-F599084B7118}" presName="EmptyPlaceHolder" presStyleCnt="0"/>
      <dgm:spPr/>
    </dgm:pt>
    <dgm:pt modelId="{2A3CF962-795E-432A-A8F7-43C0DC865675}" type="pres">
      <dgm:prSet presAssocID="{3DC81C90-03A8-4F90-9F60-B13FD34DCAAF}" presName="spaceBetweenRectangles" presStyleCnt="0"/>
      <dgm:spPr/>
    </dgm:pt>
    <dgm:pt modelId="{9DC4EA2D-77A7-4B32-8A0B-84F18BB9361F}" type="pres">
      <dgm:prSet presAssocID="{D6D22B02-2D23-4C9C-BB9F-32695F751B7F}" presName="composite" presStyleCnt="0"/>
      <dgm:spPr/>
    </dgm:pt>
    <dgm:pt modelId="{CFB5C90B-8F6B-4F5A-8F28-05B8A6BC5B5A}" type="pres">
      <dgm:prSet presAssocID="{D6D22B02-2D23-4C9C-BB9F-32695F751B7F}" presName="ConnectorPoint" presStyleLbl="lnNode1" presStyleIdx="3" presStyleCnt="12"/>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BA0831F6-2E40-4E9A-942C-E2CC4F04851B}" type="pres">
      <dgm:prSet presAssocID="{D6D22B02-2D23-4C9C-BB9F-32695F751B7F}" presName="DropPinPlaceHolder" presStyleCnt="0"/>
      <dgm:spPr/>
    </dgm:pt>
    <dgm:pt modelId="{4CE8C69E-C0E8-4A06-9FF8-038367FA7CFE}" type="pres">
      <dgm:prSet presAssocID="{D6D22B02-2D23-4C9C-BB9F-32695F751B7F}" presName="DropPin" presStyleLbl="alignNode1" presStyleIdx="3" presStyleCnt="12"/>
      <dgm:spPr/>
    </dgm:pt>
    <dgm:pt modelId="{285DB98E-6EA9-42DF-9EB4-1F0BDB4275F5}" type="pres">
      <dgm:prSet presAssocID="{D6D22B02-2D23-4C9C-BB9F-32695F751B7F}" presName="Ellipse" presStyleLbl="fgAcc1" presStyleIdx="4" presStyleCnt="13"/>
      <dgm:spPr>
        <a:solidFill>
          <a:schemeClr val="lt1">
            <a:alpha val="90000"/>
            <a:hueOff val="0"/>
            <a:satOff val="0"/>
            <a:lumOff val="0"/>
            <a:alphaOff val="0"/>
          </a:schemeClr>
        </a:solidFill>
        <a:ln w="15875" cap="flat" cmpd="sng" algn="ctr">
          <a:noFill/>
          <a:prstDash val="solid"/>
        </a:ln>
        <a:effectLst/>
      </dgm:spPr>
    </dgm:pt>
    <dgm:pt modelId="{7CE5E1DA-5BAC-4D4E-B170-5A125E8D0C4D}" type="pres">
      <dgm:prSet presAssocID="{D6D22B02-2D23-4C9C-BB9F-32695F751B7F}" presName="L2TextContainer" presStyleLbl="revTx" presStyleIdx="6" presStyleCnt="24">
        <dgm:presLayoutVars>
          <dgm:bulletEnabled val="1"/>
        </dgm:presLayoutVars>
      </dgm:prSet>
      <dgm:spPr/>
    </dgm:pt>
    <dgm:pt modelId="{95D8810D-96DE-47A2-860A-C8D63F217C6F}" type="pres">
      <dgm:prSet presAssocID="{D6D22B02-2D23-4C9C-BB9F-32695F751B7F}" presName="L1TextContainer" presStyleLbl="revTx" presStyleIdx="7" presStyleCnt="24">
        <dgm:presLayoutVars>
          <dgm:chMax val="1"/>
          <dgm:chPref val="1"/>
          <dgm:bulletEnabled val="1"/>
        </dgm:presLayoutVars>
      </dgm:prSet>
      <dgm:spPr/>
    </dgm:pt>
    <dgm:pt modelId="{D552B934-B26A-4D5F-B321-BDB53C457F68}" type="pres">
      <dgm:prSet presAssocID="{D6D22B02-2D23-4C9C-BB9F-32695F751B7F}" presName="ConnectLine" presStyleLbl="sibTrans1D1" presStyleIdx="3" presStyleCnt="12"/>
      <dgm:spPr>
        <a:noFill/>
        <a:ln w="12700" cap="flat" cmpd="sng" algn="ctr">
          <a:solidFill>
            <a:schemeClr val="accent5">
              <a:hueOff val="0"/>
              <a:satOff val="0"/>
              <a:lumOff val="0"/>
              <a:alphaOff val="0"/>
            </a:schemeClr>
          </a:solidFill>
          <a:prstDash val="dash"/>
        </a:ln>
        <a:effectLst/>
      </dgm:spPr>
    </dgm:pt>
    <dgm:pt modelId="{30DE656C-84BC-4B8E-A10A-20E174CD5D20}" type="pres">
      <dgm:prSet presAssocID="{D6D22B02-2D23-4C9C-BB9F-32695F751B7F}" presName="EmptyPlaceHolder" presStyleCnt="0"/>
      <dgm:spPr/>
    </dgm:pt>
    <dgm:pt modelId="{9F61B389-C1CC-4103-B8EA-44F3E109787A}" type="pres">
      <dgm:prSet presAssocID="{03F0F6ED-6807-46F2-8922-5B2014BD7231}" presName="spaceBetweenRectangles" presStyleCnt="0"/>
      <dgm:spPr/>
    </dgm:pt>
    <dgm:pt modelId="{2033C574-073A-4AFB-8A10-E1988040EDC1}" type="pres">
      <dgm:prSet presAssocID="{361A2614-B956-4049-9238-2CF483CCECC5}" presName="composite" presStyleCnt="0"/>
      <dgm:spPr/>
    </dgm:pt>
    <dgm:pt modelId="{88ABFB0F-3ED7-4702-ADE2-AFF417BF8252}" type="pres">
      <dgm:prSet presAssocID="{361A2614-B956-4049-9238-2CF483CCECC5}" presName="ConnectorPoint" presStyleLbl="lnNode1" presStyleIdx="4" presStyleCnt="12"/>
      <dgm:spPr>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gm:spPr>
    </dgm:pt>
    <dgm:pt modelId="{A7121908-B83B-440E-8A35-4E544864B245}" type="pres">
      <dgm:prSet presAssocID="{361A2614-B956-4049-9238-2CF483CCECC5}" presName="DropPinPlaceHolder" presStyleCnt="0"/>
      <dgm:spPr/>
    </dgm:pt>
    <dgm:pt modelId="{1F9F0026-BAB9-4C74-93D8-014944F9C945}" type="pres">
      <dgm:prSet presAssocID="{361A2614-B956-4049-9238-2CF483CCECC5}" presName="DropPin" presStyleLbl="alignNode1" presStyleIdx="4" presStyleCnt="12"/>
      <dgm:spPr/>
    </dgm:pt>
    <dgm:pt modelId="{E16C46D6-5ACF-43C9-932A-0DE11829B220}" type="pres">
      <dgm:prSet presAssocID="{361A2614-B956-4049-9238-2CF483CCECC5}" presName="Ellipse" presStyleLbl="fgAcc1" presStyleIdx="5" presStyleCnt="13"/>
      <dgm:spPr>
        <a:solidFill>
          <a:schemeClr val="lt1">
            <a:alpha val="90000"/>
            <a:hueOff val="0"/>
            <a:satOff val="0"/>
            <a:lumOff val="0"/>
            <a:alphaOff val="0"/>
          </a:schemeClr>
        </a:solidFill>
        <a:ln w="15875" cap="flat" cmpd="sng" algn="ctr">
          <a:noFill/>
          <a:prstDash val="solid"/>
        </a:ln>
        <a:effectLst/>
      </dgm:spPr>
    </dgm:pt>
    <dgm:pt modelId="{A3B42D14-A208-484B-84E5-C5E28F1C4EA0}" type="pres">
      <dgm:prSet presAssocID="{361A2614-B956-4049-9238-2CF483CCECC5}" presName="L2TextContainer" presStyleLbl="revTx" presStyleIdx="8" presStyleCnt="24">
        <dgm:presLayoutVars>
          <dgm:bulletEnabled val="1"/>
        </dgm:presLayoutVars>
      </dgm:prSet>
      <dgm:spPr/>
    </dgm:pt>
    <dgm:pt modelId="{A086C710-CC2F-4693-B037-28F92669D77E}" type="pres">
      <dgm:prSet presAssocID="{361A2614-B956-4049-9238-2CF483CCECC5}" presName="L1TextContainer" presStyleLbl="revTx" presStyleIdx="9" presStyleCnt="24">
        <dgm:presLayoutVars>
          <dgm:chMax val="1"/>
          <dgm:chPref val="1"/>
          <dgm:bulletEnabled val="1"/>
        </dgm:presLayoutVars>
      </dgm:prSet>
      <dgm:spPr/>
    </dgm:pt>
    <dgm:pt modelId="{91B757C5-CE9D-4005-B69E-6FCA733982E1}" type="pres">
      <dgm:prSet presAssocID="{361A2614-B956-4049-9238-2CF483CCECC5}" presName="ConnectLine" presStyleLbl="sibTrans1D1" presStyleIdx="4" presStyleCnt="12"/>
      <dgm:spPr>
        <a:noFill/>
        <a:ln w="12700" cap="flat" cmpd="sng" algn="ctr">
          <a:solidFill>
            <a:schemeClr val="accent6">
              <a:hueOff val="0"/>
              <a:satOff val="0"/>
              <a:lumOff val="0"/>
              <a:alphaOff val="0"/>
            </a:schemeClr>
          </a:solidFill>
          <a:prstDash val="dash"/>
        </a:ln>
        <a:effectLst/>
      </dgm:spPr>
    </dgm:pt>
    <dgm:pt modelId="{9C499DCE-0BE4-4EDB-B53F-DB24F497C4A0}" type="pres">
      <dgm:prSet presAssocID="{361A2614-B956-4049-9238-2CF483CCECC5}" presName="EmptyPlaceHolder" presStyleCnt="0"/>
      <dgm:spPr/>
    </dgm:pt>
    <dgm:pt modelId="{B871297F-8DAE-4002-9B9C-82E427F8598F}" type="pres">
      <dgm:prSet presAssocID="{20117AF4-81C8-43A4-9945-37E0FDBF24EE}" presName="spaceBetweenRectangles" presStyleCnt="0"/>
      <dgm:spPr/>
    </dgm:pt>
    <dgm:pt modelId="{0D64B60E-CEEB-470A-BF87-0858DE63C5FE}" type="pres">
      <dgm:prSet presAssocID="{6665D1C4-2861-427A-8814-8CD7E2381BE0}" presName="composite" presStyleCnt="0"/>
      <dgm:spPr/>
    </dgm:pt>
    <dgm:pt modelId="{A92B7030-80BD-4045-BB5C-6CAF3F2486E8}" type="pres">
      <dgm:prSet presAssocID="{6665D1C4-2861-427A-8814-8CD7E2381BE0}" presName="ConnectorPoint" presStyleLbl="lnNode1" presStyleIdx="5"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B2361D83-78E2-406E-95AC-EAF078569F81}" type="pres">
      <dgm:prSet presAssocID="{6665D1C4-2861-427A-8814-8CD7E2381BE0}" presName="DropPinPlaceHolder" presStyleCnt="0"/>
      <dgm:spPr/>
    </dgm:pt>
    <dgm:pt modelId="{D60EE25A-0FC1-440F-9ED8-FCD98045D623}" type="pres">
      <dgm:prSet presAssocID="{6665D1C4-2861-427A-8814-8CD7E2381BE0}" presName="DropPin" presStyleLbl="alignNode1" presStyleIdx="5" presStyleCnt="12"/>
      <dgm:spPr/>
    </dgm:pt>
    <dgm:pt modelId="{CFAD308D-9370-47A3-A072-7459B6BA0D42}" type="pres">
      <dgm:prSet presAssocID="{6665D1C4-2861-427A-8814-8CD7E2381BE0}" presName="Ellipse" presStyleLbl="fgAcc1" presStyleIdx="6" presStyleCnt="13"/>
      <dgm:spPr>
        <a:solidFill>
          <a:schemeClr val="lt1">
            <a:alpha val="90000"/>
            <a:hueOff val="0"/>
            <a:satOff val="0"/>
            <a:lumOff val="0"/>
            <a:alphaOff val="0"/>
          </a:schemeClr>
        </a:solidFill>
        <a:ln w="15875" cap="flat" cmpd="sng" algn="ctr">
          <a:noFill/>
          <a:prstDash val="solid"/>
        </a:ln>
        <a:effectLst/>
      </dgm:spPr>
    </dgm:pt>
    <dgm:pt modelId="{47D6CD50-01D7-450D-9AA8-4CD0B43CEBCF}" type="pres">
      <dgm:prSet presAssocID="{6665D1C4-2861-427A-8814-8CD7E2381BE0}" presName="L2TextContainer" presStyleLbl="revTx" presStyleIdx="10" presStyleCnt="24">
        <dgm:presLayoutVars>
          <dgm:bulletEnabled val="1"/>
        </dgm:presLayoutVars>
      </dgm:prSet>
      <dgm:spPr/>
    </dgm:pt>
    <dgm:pt modelId="{BA53050B-91B7-41AA-B89D-339CF9ABD3AF}" type="pres">
      <dgm:prSet presAssocID="{6665D1C4-2861-427A-8814-8CD7E2381BE0}" presName="L1TextContainer" presStyleLbl="revTx" presStyleIdx="11" presStyleCnt="24">
        <dgm:presLayoutVars>
          <dgm:chMax val="1"/>
          <dgm:chPref val="1"/>
          <dgm:bulletEnabled val="1"/>
        </dgm:presLayoutVars>
      </dgm:prSet>
      <dgm:spPr/>
    </dgm:pt>
    <dgm:pt modelId="{10F5ED8A-D4E0-40B1-8DB1-59EA1F0D9416}" type="pres">
      <dgm:prSet presAssocID="{6665D1C4-2861-427A-8814-8CD7E2381BE0}" presName="ConnectLine" presStyleLbl="sibTrans1D1" presStyleIdx="5" presStyleCnt="12"/>
      <dgm:spPr>
        <a:noFill/>
        <a:ln w="12700" cap="flat" cmpd="sng" algn="ctr">
          <a:solidFill>
            <a:schemeClr val="accent2">
              <a:hueOff val="0"/>
              <a:satOff val="0"/>
              <a:lumOff val="0"/>
              <a:alphaOff val="0"/>
            </a:schemeClr>
          </a:solidFill>
          <a:prstDash val="dash"/>
        </a:ln>
        <a:effectLst/>
      </dgm:spPr>
    </dgm:pt>
    <dgm:pt modelId="{A607B5D9-FBA5-432D-AC3E-2DF29B17EC5E}" type="pres">
      <dgm:prSet presAssocID="{6665D1C4-2861-427A-8814-8CD7E2381BE0}" presName="EmptyPlaceHolder" presStyleCnt="0"/>
      <dgm:spPr/>
    </dgm:pt>
    <dgm:pt modelId="{CC161551-7E55-4E62-8DAD-642E9056A596}" type="pres">
      <dgm:prSet presAssocID="{E2474079-55CF-4545-907C-1CB8435B61C1}" presName="spaceBetweenRectangles" presStyleCnt="0"/>
      <dgm:spPr/>
    </dgm:pt>
    <dgm:pt modelId="{B478BBF0-B627-4C5F-A85E-CAD5175F0C66}" type="pres">
      <dgm:prSet presAssocID="{151F4155-E11F-4F09-903F-24A41A602D13}" presName="composite" presStyleCnt="0"/>
      <dgm:spPr/>
    </dgm:pt>
    <dgm:pt modelId="{471204CE-E6A5-4192-9FDD-61092C7B09CA}" type="pres">
      <dgm:prSet presAssocID="{151F4155-E11F-4F09-903F-24A41A602D13}" presName="ConnectorPoint" presStyleLbl="lnNode1" presStyleIdx="6"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1BA40E1D-3718-405D-B734-8404F3761514}" type="pres">
      <dgm:prSet presAssocID="{151F4155-E11F-4F09-903F-24A41A602D13}" presName="DropPinPlaceHolder" presStyleCnt="0"/>
      <dgm:spPr/>
    </dgm:pt>
    <dgm:pt modelId="{6333978B-5852-4E63-8ED2-1F55EA5F8574}" type="pres">
      <dgm:prSet presAssocID="{151F4155-E11F-4F09-903F-24A41A602D13}" presName="DropPin" presStyleLbl="alignNode1" presStyleIdx="6" presStyleCnt="12"/>
      <dgm:spPr/>
    </dgm:pt>
    <dgm:pt modelId="{EE47B08F-AF1B-409E-93A7-FCDF7CD7BA56}" type="pres">
      <dgm:prSet presAssocID="{151F4155-E11F-4F09-903F-24A41A602D13}" presName="Ellipse" presStyleLbl="fgAcc1" presStyleIdx="7" presStyleCnt="13"/>
      <dgm:spPr>
        <a:solidFill>
          <a:schemeClr val="lt1">
            <a:alpha val="90000"/>
            <a:hueOff val="0"/>
            <a:satOff val="0"/>
            <a:lumOff val="0"/>
            <a:alphaOff val="0"/>
          </a:schemeClr>
        </a:solidFill>
        <a:ln w="15875" cap="flat" cmpd="sng" algn="ctr">
          <a:noFill/>
          <a:prstDash val="solid"/>
        </a:ln>
        <a:effectLst/>
      </dgm:spPr>
    </dgm:pt>
    <dgm:pt modelId="{E15D25BB-0570-411E-8FEB-6B819885B76A}" type="pres">
      <dgm:prSet presAssocID="{151F4155-E11F-4F09-903F-24A41A602D13}" presName="L2TextContainer" presStyleLbl="revTx" presStyleIdx="12" presStyleCnt="24">
        <dgm:presLayoutVars>
          <dgm:bulletEnabled val="1"/>
        </dgm:presLayoutVars>
      </dgm:prSet>
      <dgm:spPr/>
    </dgm:pt>
    <dgm:pt modelId="{7FB6E3D3-635F-4F09-BF06-3F1CF38701E9}" type="pres">
      <dgm:prSet presAssocID="{151F4155-E11F-4F09-903F-24A41A602D13}" presName="L1TextContainer" presStyleLbl="revTx" presStyleIdx="13" presStyleCnt="24">
        <dgm:presLayoutVars>
          <dgm:chMax val="1"/>
          <dgm:chPref val="1"/>
          <dgm:bulletEnabled val="1"/>
        </dgm:presLayoutVars>
      </dgm:prSet>
      <dgm:spPr/>
    </dgm:pt>
    <dgm:pt modelId="{12943904-8CC7-403F-A1F9-9540F626563C}" type="pres">
      <dgm:prSet presAssocID="{151F4155-E11F-4F09-903F-24A41A602D13}" presName="ConnectLine" presStyleLbl="sibTrans1D1" presStyleIdx="6" presStyleCnt="12"/>
      <dgm:spPr>
        <a:noFill/>
        <a:ln w="12700" cap="flat" cmpd="sng" algn="ctr">
          <a:solidFill>
            <a:schemeClr val="accent3">
              <a:hueOff val="0"/>
              <a:satOff val="0"/>
              <a:lumOff val="0"/>
              <a:alphaOff val="0"/>
            </a:schemeClr>
          </a:solidFill>
          <a:prstDash val="dash"/>
        </a:ln>
        <a:effectLst/>
      </dgm:spPr>
    </dgm:pt>
    <dgm:pt modelId="{F41C4AEC-3F47-4AFC-970C-E2D19C759206}" type="pres">
      <dgm:prSet presAssocID="{151F4155-E11F-4F09-903F-24A41A602D13}" presName="EmptyPlaceHolder" presStyleCnt="0"/>
      <dgm:spPr/>
    </dgm:pt>
    <dgm:pt modelId="{08CA3169-EF13-4004-B6BD-DC8A0381DD2B}" type="pres">
      <dgm:prSet presAssocID="{26349B2A-A773-48F4-A81D-E1AD8CA98E11}" presName="spaceBetweenRectangles" presStyleCnt="0"/>
      <dgm:spPr/>
    </dgm:pt>
    <dgm:pt modelId="{0FFFDA19-E815-4983-ADD8-5F5D4A14FD9B}" type="pres">
      <dgm:prSet presAssocID="{3E9A903A-5148-4431-92D4-7C6935659374}" presName="composite" presStyleCnt="0"/>
      <dgm:spPr/>
    </dgm:pt>
    <dgm:pt modelId="{8EA6C7B8-ECEF-413D-A9AF-9103236BA771}" type="pres">
      <dgm:prSet presAssocID="{3E9A903A-5148-4431-92D4-7C6935659374}" presName="ConnectorPoint" presStyleLbl="lnNode1" presStyleIdx="7" presStyleCnt="12"/>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EFA65570-4700-42CD-9492-12BD54E5DEC4}" type="pres">
      <dgm:prSet presAssocID="{3E9A903A-5148-4431-92D4-7C6935659374}" presName="DropPinPlaceHolder" presStyleCnt="0"/>
      <dgm:spPr/>
    </dgm:pt>
    <dgm:pt modelId="{6AF2EFD5-F289-4933-9CA3-0F221E3523DC}" type="pres">
      <dgm:prSet presAssocID="{3E9A903A-5148-4431-92D4-7C6935659374}" presName="DropPin" presStyleLbl="alignNode1" presStyleIdx="7" presStyleCnt="12"/>
      <dgm:spPr/>
    </dgm:pt>
    <dgm:pt modelId="{6E488C64-5275-4246-8AA6-5A42332E4B2F}" type="pres">
      <dgm:prSet presAssocID="{3E9A903A-5148-4431-92D4-7C6935659374}" presName="Ellipse" presStyleLbl="fgAcc1" presStyleIdx="8" presStyleCnt="13"/>
      <dgm:spPr>
        <a:solidFill>
          <a:schemeClr val="lt1">
            <a:alpha val="90000"/>
            <a:hueOff val="0"/>
            <a:satOff val="0"/>
            <a:lumOff val="0"/>
            <a:alphaOff val="0"/>
          </a:schemeClr>
        </a:solidFill>
        <a:ln w="15875" cap="flat" cmpd="sng" algn="ctr">
          <a:noFill/>
          <a:prstDash val="solid"/>
        </a:ln>
        <a:effectLst/>
      </dgm:spPr>
    </dgm:pt>
    <dgm:pt modelId="{36BA8EE2-FFB1-44AD-A5B2-E26B03781F8A}" type="pres">
      <dgm:prSet presAssocID="{3E9A903A-5148-4431-92D4-7C6935659374}" presName="L2TextContainer" presStyleLbl="revTx" presStyleIdx="14" presStyleCnt="24">
        <dgm:presLayoutVars>
          <dgm:bulletEnabled val="1"/>
        </dgm:presLayoutVars>
      </dgm:prSet>
      <dgm:spPr/>
    </dgm:pt>
    <dgm:pt modelId="{67EED54E-3234-47F5-B87A-774288FE7CF6}" type="pres">
      <dgm:prSet presAssocID="{3E9A903A-5148-4431-92D4-7C6935659374}" presName="L1TextContainer" presStyleLbl="revTx" presStyleIdx="15" presStyleCnt="24">
        <dgm:presLayoutVars>
          <dgm:chMax val="1"/>
          <dgm:chPref val="1"/>
          <dgm:bulletEnabled val="1"/>
        </dgm:presLayoutVars>
      </dgm:prSet>
      <dgm:spPr/>
    </dgm:pt>
    <dgm:pt modelId="{810F869E-7906-4509-B247-E3A43ABED571}" type="pres">
      <dgm:prSet presAssocID="{3E9A903A-5148-4431-92D4-7C6935659374}" presName="ConnectLine" presStyleLbl="sibTrans1D1" presStyleIdx="7" presStyleCnt="12"/>
      <dgm:spPr>
        <a:noFill/>
        <a:ln w="12700" cap="flat" cmpd="sng" algn="ctr">
          <a:solidFill>
            <a:schemeClr val="accent4">
              <a:hueOff val="0"/>
              <a:satOff val="0"/>
              <a:lumOff val="0"/>
              <a:alphaOff val="0"/>
            </a:schemeClr>
          </a:solidFill>
          <a:prstDash val="dash"/>
        </a:ln>
        <a:effectLst/>
      </dgm:spPr>
    </dgm:pt>
    <dgm:pt modelId="{72869E6D-748D-4865-BD3A-56E501307C7F}" type="pres">
      <dgm:prSet presAssocID="{3E9A903A-5148-4431-92D4-7C6935659374}" presName="EmptyPlaceHolder" presStyleCnt="0"/>
      <dgm:spPr/>
    </dgm:pt>
    <dgm:pt modelId="{9F8D548B-3A0E-4893-A940-18B289A27912}" type="pres">
      <dgm:prSet presAssocID="{68BD2A1D-FBF7-4F2C-8AD9-860B274979D9}" presName="spaceBetweenRectangles" presStyleCnt="0"/>
      <dgm:spPr/>
    </dgm:pt>
    <dgm:pt modelId="{357C8972-D076-4CE7-87C2-0EB89F708E7A}" type="pres">
      <dgm:prSet presAssocID="{C35C88F2-5095-4769-A8AF-2EA2BDA0A2FB}" presName="composite" presStyleCnt="0"/>
      <dgm:spPr/>
    </dgm:pt>
    <dgm:pt modelId="{9634F898-9F50-4DE5-85F6-57FB5D711BC1}" type="pres">
      <dgm:prSet presAssocID="{C35C88F2-5095-4769-A8AF-2EA2BDA0A2FB}" presName="ConnectorPoint" presStyleLbl="lnNode1" presStyleIdx="8" presStyleCnt="12"/>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352ED60D-A7CB-4D1D-8ACC-BFF5AAF42F20}" type="pres">
      <dgm:prSet presAssocID="{C35C88F2-5095-4769-A8AF-2EA2BDA0A2FB}" presName="DropPinPlaceHolder" presStyleCnt="0"/>
      <dgm:spPr/>
    </dgm:pt>
    <dgm:pt modelId="{6ABD70D8-1B30-4154-ADD7-880BD28BCD1E}" type="pres">
      <dgm:prSet presAssocID="{C35C88F2-5095-4769-A8AF-2EA2BDA0A2FB}" presName="DropPin" presStyleLbl="alignNode1" presStyleIdx="8" presStyleCnt="12"/>
      <dgm:spPr/>
    </dgm:pt>
    <dgm:pt modelId="{9B06B54A-CE33-40C0-81FD-E3FD213D97F2}" type="pres">
      <dgm:prSet presAssocID="{C35C88F2-5095-4769-A8AF-2EA2BDA0A2FB}" presName="Ellipse" presStyleLbl="fgAcc1" presStyleIdx="9" presStyleCnt="13"/>
      <dgm:spPr>
        <a:solidFill>
          <a:schemeClr val="lt1">
            <a:alpha val="90000"/>
            <a:hueOff val="0"/>
            <a:satOff val="0"/>
            <a:lumOff val="0"/>
            <a:alphaOff val="0"/>
          </a:schemeClr>
        </a:solidFill>
        <a:ln w="15875" cap="flat" cmpd="sng" algn="ctr">
          <a:noFill/>
          <a:prstDash val="solid"/>
        </a:ln>
        <a:effectLst/>
      </dgm:spPr>
    </dgm:pt>
    <dgm:pt modelId="{57C1D24C-D743-48EB-B753-D6AB065756CC}" type="pres">
      <dgm:prSet presAssocID="{C35C88F2-5095-4769-A8AF-2EA2BDA0A2FB}" presName="L2TextContainer" presStyleLbl="revTx" presStyleIdx="16" presStyleCnt="24">
        <dgm:presLayoutVars>
          <dgm:bulletEnabled val="1"/>
        </dgm:presLayoutVars>
      </dgm:prSet>
      <dgm:spPr/>
    </dgm:pt>
    <dgm:pt modelId="{E6466F1A-AF46-471B-9A9C-AB3713AC9BE1}" type="pres">
      <dgm:prSet presAssocID="{C35C88F2-5095-4769-A8AF-2EA2BDA0A2FB}" presName="L1TextContainer" presStyleLbl="revTx" presStyleIdx="17" presStyleCnt="24">
        <dgm:presLayoutVars>
          <dgm:chMax val="1"/>
          <dgm:chPref val="1"/>
          <dgm:bulletEnabled val="1"/>
        </dgm:presLayoutVars>
      </dgm:prSet>
      <dgm:spPr/>
    </dgm:pt>
    <dgm:pt modelId="{602F3E9F-EB4B-4C97-917A-B03119AFFE8D}" type="pres">
      <dgm:prSet presAssocID="{C35C88F2-5095-4769-A8AF-2EA2BDA0A2FB}" presName="ConnectLine" presStyleLbl="sibTrans1D1" presStyleIdx="8" presStyleCnt="12"/>
      <dgm:spPr>
        <a:noFill/>
        <a:ln w="12700" cap="flat" cmpd="sng" algn="ctr">
          <a:solidFill>
            <a:schemeClr val="accent5">
              <a:hueOff val="0"/>
              <a:satOff val="0"/>
              <a:lumOff val="0"/>
              <a:alphaOff val="0"/>
            </a:schemeClr>
          </a:solidFill>
          <a:prstDash val="dash"/>
        </a:ln>
        <a:effectLst/>
      </dgm:spPr>
    </dgm:pt>
    <dgm:pt modelId="{844F3C9C-4179-4E69-92F8-D36AF132182A}" type="pres">
      <dgm:prSet presAssocID="{C35C88F2-5095-4769-A8AF-2EA2BDA0A2FB}" presName="EmptyPlaceHolder" presStyleCnt="0"/>
      <dgm:spPr/>
    </dgm:pt>
    <dgm:pt modelId="{353E2216-1FBA-4D6F-9BAF-EBF18DAD5DBA}" type="pres">
      <dgm:prSet presAssocID="{6110E00B-BAFB-480D-8F49-800F1064CA5F}" presName="spaceBetweenRectangles" presStyleCnt="0"/>
      <dgm:spPr/>
    </dgm:pt>
    <dgm:pt modelId="{290362B1-E5A7-455A-91CD-D58537B04585}" type="pres">
      <dgm:prSet presAssocID="{EA947FBE-BF56-4FE1-971C-D1933AC5CF90}" presName="composite" presStyleCnt="0"/>
      <dgm:spPr/>
    </dgm:pt>
    <dgm:pt modelId="{81E2FD8D-8143-4234-945D-1BC27C5DDEF6}" type="pres">
      <dgm:prSet presAssocID="{EA947FBE-BF56-4FE1-971C-D1933AC5CF90}" presName="ConnectorPoint" presStyleLbl="lnNode1" presStyleIdx="9" presStyleCnt="12"/>
      <dgm:spPr>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gm:spPr>
    </dgm:pt>
    <dgm:pt modelId="{83D53D4C-0381-48D4-BB02-E3ABDA6F44AF}" type="pres">
      <dgm:prSet presAssocID="{EA947FBE-BF56-4FE1-971C-D1933AC5CF90}" presName="DropPinPlaceHolder" presStyleCnt="0"/>
      <dgm:spPr/>
    </dgm:pt>
    <dgm:pt modelId="{94422850-D547-4418-809F-AE267C74FA33}" type="pres">
      <dgm:prSet presAssocID="{EA947FBE-BF56-4FE1-971C-D1933AC5CF90}" presName="DropPin" presStyleLbl="alignNode1" presStyleIdx="9" presStyleCnt="12"/>
      <dgm:spPr/>
    </dgm:pt>
    <dgm:pt modelId="{C8154E6F-B556-40B3-9702-1BDACD046381}" type="pres">
      <dgm:prSet presAssocID="{EA947FBE-BF56-4FE1-971C-D1933AC5CF90}" presName="Ellipse" presStyleLbl="fgAcc1" presStyleIdx="10" presStyleCnt="13"/>
      <dgm:spPr>
        <a:solidFill>
          <a:schemeClr val="lt1">
            <a:alpha val="90000"/>
            <a:hueOff val="0"/>
            <a:satOff val="0"/>
            <a:lumOff val="0"/>
            <a:alphaOff val="0"/>
          </a:schemeClr>
        </a:solidFill>
        <a:ln w="15875" cap="flat" cmpd="sng" algn="ctr">
          <a:noFill/>
          <a:prstDash val="solid"/>
        </a:ln>
        <a:effectLst/>
      </dgm:spPr>
    </dgm:pt>
    <dgm:pt modelId="{C8219647-63E2-4610-9018-B9C00B7F3025}" type="pres">
      <dgm:prSet presAssocID="{EA947FBE-BF56-4FE1-971C-D1933AC5CF90}" presName="L2TextContainer" presStyleLbl="revTx" presStyleIdx="18" presStyleCnt="24">
        <dgm:presLayoutVars>
          <dgm:bulletEnabled val="1"/>
        </dgm:presLayoutVars>
      </dgm:prSet>
      <dgm:spPr/>
    </dgm:pt>
    <dgm:pt modelId="{699F5C63-B6E5-42FC-959E-0D1E469B7654}" type="pres">
      <dgm:prSet presAssocID="{EA947FBE-BF56-4FE1-971C-D1933AC5CF90}" presName="L1TextContainer" presStyleLbl="revTx" presStyleIdx="19" presStyleCnt="24">
        <dgm:presLayoutVars>
          <dgm:chMax val="1"/>
          <dgm:chPref val="1"/>
          <dgm:bulletEnabled val="1"/>
        </dgm:presLayoutVars>
      </dgm:prSet>
      <dgm:spPr/>
    </dgm:pt>
    <dgm:pt modelId="{07E2BC7A-5700-4985-8978-42E3B620342B}" type="pres">
      <dgm:prSet presAssocID="{EA947FBE-BF56-4FE1-971C-D1933AC5CF90}" presName="ConnectLine" presStyleLbl="sibTrans1D1" presStyleIdx="9" presStyleCnt="12"/>
      <dgm:spPr>
        <a:noFill/>
        <a:ln w="12700" cap="flat" cmpd="sng" algn="ctr">
          <a:solidFill>
            <a:schemeClr val="accent6">
              <a:hueOff val="0"/>
              <a:satOff val="0"/>
              <a:lumOff val="0"/>
              <a:alphaOff val="0"/>
            </a:schemeClr>
          </a:solidFill>
          <a:prstDash val="dash"/>
        </a:ln>
        <a:effectLst/>
      </dgm:spPr>
    </dgm:pt>
    <dgm:pt modelId="{E2433D3B-C753-4955-9BB9-3F0DD96C7075}" type="pres">
      <dgm:prSet presAssocID="{EA947FBE-BF56-4FE1-971C-D1933AC5CF90}" presName="EmptyPlaceHolder" presStyleCnt="0"/>
      <dgm:spPr/>
    </dgm:pt>
    <dgm:pt modelId="{DC0CC449-0247-409C-A781-8D4905146A1C}" type="pres">
      <dgm:prSet presAssocID="{08286128-094B-4700-B913-C0D44898099D}" presName="spaceBetweenRectangles" presStyleCnt="0"/>
      <dgm:spPr/>
    </dgm:pt>
    <dgm:pt modelId="{DA81EA33-CC09-4C40-A1C4-CA781FE8254D}" type="pres">
      <dgm:prSet presAssocID="{3E100B98-CB53-4564-8403-A61C82EC5CBD}" presName="composite" presStyleCnt="0"/>
      <dgm:spPr/>
    </dgm:pt>
    <dgm:pt modelId="{9EE3A1AC-70AA-46B8-AAB5-B35AF889A067}" type="pres">
      <dgm:prSet presAssocID="{3E100B98-CB53-4564-8403-A61C82EC5CBD}" presName="ConnectorPoint" presStyleLbl="lnNode1" presStyleIdx="10"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00EB31DD-DCF3-4588-A5D7-950246E5C55D}" type="pres">
      <dgm:prSet presAssocID="{3E100B98-CB53-4564-8403-A61C82EC5CBD}" presName="DropPinPlaceHolder" presStyleCnt="0"/>
      <dgm:spPr/>
    </dgm:pt>
    <dgm:pt modelId="{0B1B8689-1454-46B8-BB9F-32AC4917F72C}" type="pres">
      <dgm:prSet presAssocID="{3E100B98-CB53-4564-8403-A61C82EC5CBD}" presName="DropPin" presStyleLbl="alignNode1" presStyleIdx="10" presStyleCnt="12"/>
      <dgm:spPr/>
    </dgm:pt>
    <dgm:pt modelId="{2CA4BDFE-6850-4940-8AAD-0F23AA702B2E}" type="pres">
      <dgm:prSet presAssocID="{3E100B98-CB53-4564-8403-A61C82EC5CBD}" presName="Ellipse" presStyleLbl="fgAcc1" presStyleIdx="11" presStyleCnt="13"/>
      <dgm:spPr>
        <a:solidFill>
          <a:schemeClr val="lt1">
            <a:alpha val="90000"/>
            <a:hueOff val="0"/>
            <a:satOff val="0"/>
            <a:lumOff val="0"/>
            <a:alphaOff val="0"/>
          </a:schemeClr>
        </a:solidFill>
        <a:ln w="15875" cap="flat" cmpd="sng" algn="ctr">
          <a:noFill/>
          <a:prstDash val="solid"/>
        </a:ln>
        <a:effectLst/>
      </dgm:spPr>
    </dgm:pt>
    <dgm:pt modelId="{61EF6D94-F4C0-4DCE-97FE-7B05526BB139}" type="pres">
      <dgm:prSet presAssocID="{3E100B98-CB53-4564-8403-A61C82EC5CBD}" presName="L2TextContainer" presStyleLbl="revTx" presStyleIdx="20" presStyleCnt="24">
        <dgm:presLayoutVars>
          <dgm:bulletEnabled val="1"/>
        </dgm:presLayoutVars>
      </dgm:prSet>
      <dgm:spPr/>
    </dgm:pt>
    <dgm:pt modelId="{B460BBE4-90C7-4C55-98F8-D3C5CC83399F}" type="pres">
      <dgm:prSet presAssocID="{3E100B98-CB53-4564-8403-A61C82EC5CBD}" presName="L1TextContainer" presStyleLbl="revTx" presStyleIdx="21" presStyleCnt="24">
        <dgm:presLayoutVars>
          <dgm:chMax val="1"/>
          <dgm:chPref val="1"/>
          <dgm:bulletEnabled val="1"/>
        </dgm:presLayoutVars>
      </dgm:prSet>
      <dgm:spPr/>
    </dgm:pt>
    <dgm:pt modelId="{C80F10E0-430E-4863-A210-17794DD64A44}" type="pres">
      <dgm:prSet presAssocID="{3E100B98-CB53-4564-8403-A61C82EC5CBD}" presName="ConnectLine" presStyleLbl="sibTrans1D1" presStyleIdx="10" presStyleCnt="12"/>
      <dgm:spPr>
        <a:noFill/>
        <a:ln w="12700" cap="flat" cmpd="sng" algn="ctr">
          <a:solidFill>
            <a:schemeClr val="accent2">
              <a:hueOff val="0"/>
              <a:satOff val="0"/>
              <a:lumOff val="0"/>
              <a:alphaOff val="0"/>
            </a:schemeClr>
          </a:solidFill>
          <a:prstDash val="dash"/>
        </a:ln>
        <a:effectLst/>
      </dgm:spPr>
    </dgm:pt>
    <dgm:pt modelId="{68E6376A-0546-451B-B44D-D506EFF69137}" type="pres">
      <dgm:prSet presAssocID="{3E100B98-CB53-4564-8403-A61C82EC5CBD}" presName="EmptyPlaceHolder" presStyleCnt="0"/>
      <dgm:spPr/>
    </dgm:pt>
    <dgm:pt modelId="{65225296-D32E-4019-8FDE-27A07485EFDE}" type="pres">
      <dgm:prSet presAssocID="{0063EC19-5A1F-4B66-82F3-A0E26EF1FA78}" presName="spaceBetweenRectangles" presStyleCnt="0"/>
      <dgm:spPr/>
    </dgm:pt>
    <dgm:pt modelId="{A6B2CAB1-E3BD-4214-A13A-6422FCAC9171}" type="pres">
      <dgm:prSet presAssocID="{568C48A8-C8BE-4446-A9AD-12A5444FA08D}" presName="composite" presStyleCnt="0"/>
      <dgm:spPr/>
    </dgm:pt>
    <dgm:pt modelId="{C9B0DE2E-9218-4955-97B7-64F86302E2B1}" type="pres">
      <dgm:prSet presAssocID="{568C48A8-C8BE-4446-A9AD-12A5444FA08D}" presName="ConnectorPoint" presStyleLbl="lnNode1" presStyleIdx="11"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CBDCC800-BD8D-40B9-ACDB-C44D3DDB662C}" type="pres">
      <dgm:prSet presAssocID="{568C48A8-C8BE-4446-A9AD-12A5444FA08D}" presName="DropPinPlaceHolder" presStyleCnt="0"/>
      <dgm:spPr/>
    </dgm:pt>
    <dgm:pt modelId="{F0E58AF2-CD8A-457A-86B2-0187D107F21E}" type="pres">
      <dgm:prSet presAssocID="{568C48A8-C8BE-4446-A9AD-12A5444FA08D}" presName="DropPin" presStyleLbl="alignNode1" presStyleIdx="11" presStyleCnt="12"/>
      <dgm:spPr/>
    </dgm:pt>
    <dgm:pt modelId="{A505BFA8-7EA9-4B0B-8BC2-F0C241783584}" type="pres">
      <dgm:prSet presAssocID="{568C48A8-C8BE-4446-A9AD-12A5444FA08D}" presName="Ellipse" presStyleLbl="fgAcc1" presStyleIdx="12" presStyleCnt="13"/>
      <dgm:spPr>
        <a:solidFill>
          <a:schemeClr val="lt1">
            <a:alpha val="90000"/>
            <a:hueOff val="0"/>
            <a:satOff val="0"/>
            <a:lumOff val="0"/>
            <a:alphaOff val="0"/>
          </a:schemeClr>
        </a:solidFill>
        <a:ln w="15875" cap="flat" cmpd="sng" algn="ctr">
          <a:noFill/>
          <a:prstDash val="solid"/>
        </a:ln>
        <a:effectLst/>
      </dgm:spPr>
    </dgm:pt>
    <dgm:pt modelId="{D7DDA9F6-3058-43E9-813E-FC2BA36E9B43}" type="pres">
      <dgm:prSet presAssocID="{568C48A8-C8BE-4446-A9AD-12A5444FA08D}" presName="L2TextContainer" presStyleLbl="revTx" presStyleIdx="22" presStyleCnt="24">
        <dgm:presLayoutVars>
          <dgm:bulletEnabled val="1"/>
        </dgm:presLayoutVars>
      </dgm:prSet>
      <dgm:spPr/>
    </dgm:pt>
    <dgm:pt modelId="{C78751AF-96C4-4C10-90FD-992ED0E1131C}" type="pres">
      <dgm:prSet presAssocID="{568C48A8-C8BE-4446-A9AD-12A5444FA08D}" presName="L1TextContainer" presStyleLbl="revTx" presStyleIdx="23" presStyleCnt="24">
        <dgm:presLayoutVars>
          <dgm:chMax val="1"/>
          <dgm:chPref val="1"/>
          <dgm:bulletEnabled val="1"/>
        </dgm:presLayoutVars>
      </dgm:prSet>
      <dgm:spPr/>
    </dgm:pt>
    <dgm:pt modelId="{332339FF-E207-4C3F-A673-68061D88B1BA}" type="pres">
      <dgm:prSet presAssocID="{568C48A8-C8BE-4446-A9AD-12A5444FA08D}" presName="ConnectLine" presStyleLbl="sibTrans1D1" presStyleIdx="11" presStyleCnt="12"/>
      <dgm:spPr>
        <a:noFill/>
        <a:ln w="12700" cap="flat" cmpd="sng" algn="ctr">
          <a:solidFill>
            <a:schemeClr val="accent3">
              <a:hueOff val="0"/>
              <a:satOff val="0"/>
              <a:lumOff val="0"/>
              <a:alphaOff val="0"/>
            </a:schemeClr>
          </a:solidFill>
          <a:prstDash val="dash"/>
        </a:ln>
        <a:effectLst/>
      </dgm:spPr>
    </dgm:pt>
    <dgm:pt modelId="{CEA8B8B6-5500-4AA2-9339-FFD4EC3D81FA}" type="pres">
      <dgm:prSet presAssocID="{568C48A8-C8BE-4446-A9AD-12A5444FA08D}" presName="EmptyPlaceHolder" presStyleCnt="0"/>
      <dgm:spPr/>
    </dgm:pt>
  </dgm:ptLst>
  <dgm:cxnLst>
    <dgm:cxn modelId="{BA0BEC04-D09F-4BAC-AE94-E76ADC64AFA1}" type="presOf" srcId="{A2B4F4A3-553A-4961-8DAE-D36D3DCC7B24}" destId="{5C77F1F0-E0B5-4545-AFD7-705DA829E05D}" srcOrd="0" destOrd="0" presId="urn:microsoft.com/office/officeart/2017/3/layout/DropPinTimeline"/>
    <dgm:cxn modelId="{D5DC7C06-F1B7-4AAC-A73D-1C50669C9B0D}" type="presOf" srcId="{364485B5-9723-46A1-8677-F599084B7118}" destId="{A6C4DC40-1436-4637-9E02-2B9AB8AC8658}" srcOrd="0" destOrd="0" presId="urn:microsoft.com/office/officeart/2017/3/layout/DropPinTimeline"/>
    <dgm:cxn modelId="{778AFD0A-4A1D-4752-9120-401473DB1246}" srcId="{6EACC291-0E77-495D-8BB4-BECCEB1F9C3A}" destId="{A2B4F4A3-553A-4961-8DAE-D36D3DCC7B24}" srcOrd="1" destOrd="0" parTransId="{9D56F40E-6ABF-4EF8-8D21-046F87596B61}" sibTransId="{9616B285-E4FC-4BED-9891-4F1923B8D806}"/>
    <dgm:cxn modelId="{76B4EC0F-DD9B-4204-91EB-7A554805A72E}" srcId="{364485B5-9723-46A1-8677-F599084B7118}" destId="{04948D8C-5528-4264-9847-372C69EBAAF8}" srcOrd="0" destOrd="0" parTransId="{E1FA620C-BFF4-4830-BC67-3B2C992ED5F9}" sibTransId="{E60C5369-6E5C-4409-BA3E-325BD0BE30E6}"/>
    <dgm:cxn modelId="{AC834510-5E06-4291-829F-428F5A6D8166}" type="presOf" srcId="{CE3105CC-850C-477F-AA50-316214E70355}" destId="{7CE5E1DA-5BAC-4D4E-B170-5A125E8D0C4D}" srcOrd="0" destOrd="0" presId="urn:microsoft.com/office/officeart/2017/3/layout/DropPinTimeline"/>
    <dgm:cxn modelId="{DFFA3F17-8395-4FE3-BF85-CCFB5D2998D4}" srcId="{151F4155-E11F-4F09-903F-24A41A602D13}" destId="{FFA0CCD5-232A-45A6-8E33-E7E74DEA7BB1}" srcOrd="0" destOrd="0" parTransId="{C8EE851F-BE4B-4C27-86CB-E6F4A3A587AE}" sibTransId="{9F732C3F-254C-41B6-B588-F7A1ADCD2726}"/>
    <dgm:cxn modelId="{7F620C20-964E-4FC1-9AAF-D2B03412D5C5}" srcId="{EA947FBE-BF56-4FE1-971C-D1933AC5CF90}" destId="{B762DADF-BD94-4FCE-9724-EDDCD58B0674}" srcOrd="0" destOrd="0" parTransId="{50C1B5A1-3944-4FA0-AFB7-528CEC1B5B7D}" sibTransId="{746DFAA0-01E1-478A-8423-517260AD2F06}"/>
    <dgm:cxn modelId="{D6E91B23-CDCA-44CA-AF57-A0E2124155AB}" type="presOf" srcId="{B7CCFC23-5D86-4FC4-BB14-DAD60CDF25DF}" destId="{36BA8EE2-FFB1-44AD-A5B2-E26B03781F8A}" srcOrd="0" destOrd="0" presId="urn:microsoft.com/office/officeart/2017/3/layout/DropPinTimeline"/>
    <dgm:cxn modelId="{F6D6C425-F109-48A4-8C02-D8BACA4FC78D}" srcId="{A2B4F4A3-553A-4961-8DAE-D36D3DCC7B24}" destId="{12048664-EBB8-4020-B160-ADD09B72EF1C}" srcOrd="0" destOrd="0" parTransId="{4793DC52-C89A-431F-B122-1C42ACF2846F}" sibTransId="{AE16175D-D699-48A8-A7D6-2408D7F30293}"/>
    <dgm:cxn modelId="{E8D34A29-B653-4DB9-B400-2B1615A6AC2F}" type="presOf" srcId="{ABA38B1C-3AB6-46A6-A697-8232BA4CD861}" destId="{D7DDA9F6-3058-43E9-813E-FC2BA36E9B43}" srcOrd="0" destOrd="0" presId="urn:microsoft.com/office/officeart/2017/3/layout/DropPinTimeline"/>
    <dgm:cxn modelId="{0FCDEA34-2D84-4ACA-AF45-987CBDCB5603}" type="presOf" srcId="{12048664-EBB8-4020-B160-ADD09B72EF1C}" destId="{5995444E-2625-408C-BEDB-9B4EB60E92F0}" srcOrd="0" destOrd="0" presId="urn:microsoft.com/office/officeart/2017/3/layout/DropPinTimeline"/>
    <dgm:cxn modelId="{79121F36-A64B-48E6-80A7-3609F8F69C33}" srcId="{3E100B98-CB53-4564-8403-A61C82EC5CBD}" destId="{775A4A9E-C027-4F22-AD61-A15FF5F119C7}" srcOrd="0" destOrd="0" parTransId="{2047938D-E77B-46D6-B7F2-ACFABBDEA531}" sibTransId="{DA44D8C8-867D-469A-8222-B68CB083F117}"/>
    <dgm:cxn modelId="{5DB9AA3A-C8D4-4C89-8D56-976D939CD524}" srcId="{C35C88F2-5095-4769-A8AF-2EA2BDA0A2FB}" destId="{58011C61-1694-43AF-BDDF-CF0D094F298D}" srcOrd="0" destOrd="0" parTransId="{A5A7840F-18E2-4182-AFC5-2160068155FA}" sibTransId="{2655C7DB-F51A-463E-88FD-A94860F11C4C}"/>
    <dgm:cxn modelId="{6C1ADD3A-92DE-4681-8641-1B8ABBA40316}" type="presOf" srcId="{FFA0CCD5-232A-45A6-8E33-E7E74DEA7BB1}" destId="{E15D25BB-0570-411E-8FEB-6B819885B76A}" srcOrd="0" destOrd="0" presId="urn:microsoft.com/office/officeart/2017/3/layout/DropPinTimeline"/>
    <dgm:cxn modelId="{81E5FA3E-DBB7-468B-90A9-BFC3E6A74ABA}" type="presOf" srcId="{568C48A8-C8BE-4446-A9AD-12A5444FA08D}" destId="{C78751AF-96C4-4C10-90FD-992ED0E1131C}" srcOrd="0" destOrd="0" presId="urn:microsoft.com/office/officeart/2017/3/layout/DropPinTimeline"/>
    <dgm:cxn modelId="{27DFC240-45F4-4645-8A1A-837258EB5EB0}" srcId="{6EACC291-0E77-495D-8BB4-BECCEB1F9C3A}" destId="{D6D22B02-2D23-4C9C-BB9F-32695F751B7F}" srcOrd="3" destOrd="0" parTransId="{FDB56E72-2FF8-448F-8E79-2270F7B881BB}" sibTransId="{03F0F6ED-6807-46F2-8922-5B2014BD7231}"/>
    <dgm:cxn modelId="{31D7965D-C0FB-40D7-B422-FDAC4F8B7A42}" srcId="{6EACC291-0E77-495D-8BB4-BECCEB1F9C3A}" destId="{364485B5-9723-46A1-8677-F599084B7118}" srcOrd="2" destOrd="0" parTransId="{404F3CE4-1B17-4B2B-9B2D-3FDEF8AC07F3}" sibTransId="{3DC81C90-03A8-4F90-9F60-B13FD34DCAAF}"/>
    <dgm:cxn modelId="{141BC560-3B2E-4BA3-86CB-6338DFEC2AB9}" type="presOf" srcId="{6665D1C4-2861-427A-8814-8CD7E2381BE0}" destId="{BA53050B-91B7-41AA-B89D-339CF9ABD3AF}" srcOrd="0" destOrd="0" presId="urn:microsoft.com/office/officeart/2017/3/layout/DropPinTimeline"/>
    <dgm:cxn modelId="{B13A7561-E88C-4EDC-9430-F66D34669B64}" srcId="{6EACC291-0E77-495D-8BB4-BECCEB1F9C3A}" destId="{6665D1C4-2861-427A-8814-8CD7E2381BE0}" srcOrd="5" destOrd="0" parTransId="{B8051A98-71F8-49D3-90AA-21D18AC2B9B3}" sibTransId="{E2474079-55CF-4545-907C-1CB8435B61C1}"/>
    <dgm:cxn modelId="{44673A47-089D-4128-A284-F0524F326357}" type="presOf" srcId="{D6D22B02-2D23-4C9C-BB9F-32695F751B7F}" destId="{95D8810D-96DE-47A2-860A-C8D63F217C6F}" srcOrd="0" destOrd="0" presId="urn:microsoft.com/office/officeart/2017/3/layout/DropPinTimeline"/>
    <dgm:cxn modelId="{61BAD04C-4692-4568-AF29-C5229FDFF06E}" srcId="{6EACC291-0E77-495D-8BB4-BECCEB1F9C3A}" destId="{568C48A8-C8BE-4446-A9AD-12A5444FA08D}" srcOrd="11" destOrd="0" parTransId="{E6ACE2E2-AA80-4854-9348-02A9B6484649}" sibTransId="{6D92F0F9-3774-421C-8476-927A88C5215C}"/>
    <dgm:cxn modelId="{84E6C775-977F-4852-BFD3-4B9AC09CE367}" srcId="{D6D22B02-2D23-4C9C-BB9F-32695F751B7F}" destId="{CE3105CC-850C-477F-AA50-316214E70355}" srcOrd="0" destOrd="0" parTransId="{2D004E4E-6568-443A-80D1-4131F155679C}" sibTransId="{C1DC97AB-1A5A-400B-B5EF-BFA0AB09D2D7}"/>
    <dgm:cxn modelId="{AF3B4756-63A1-484A-A584-C726C0AE9FF5}" srcId="{568C48A8-C8BE-4446-A9AD-12A5444FA08D}" destId="{ABA38B1C-3AB6-46A6-A697-8232BA4CD861}" srcOrd="0" destOrd="0" parTransId="{958CE1BC-72DA-4298-BE48-8A8B4B13D94A}" sibTransId="{9E5A4F68-1804-4FAC-8355-6604B06ED288}"/>
    <dgm:cxn modelId="{B500A77E-C323-46DC-AF36-C6EAFD8CCC0B}" type="presOf" srcId="{58011C61-1694-43AF-BDDF-CF0D094F298D}" destId="{57C1D24C-D743-48EB-B753-D6AB065756CC}" srcOrd="0" destOrd="0" presId="urn:microsoft.com/office/officeart/2017/3/layout/DropPinTimeline"/>
    <dgm:cxn modelId="{B7DF3C80-00CB-492B-838C-CFEBAD29A3C0}" srcId="{6EACC291-0E77-495D-8BB4-BECCEB1F9C3A}" destId="{EA947FBE-BF56-4FE1-971C-D1933AC5CF90}" srcOrd="9" destOrd="0" parTransId="{548ECA4D-B204-4658-9ADE-25EC3CBADC5A}" sibTransId="{08286128-094B-4700-B913-C0D44898099D}"/>
    <dgm:cxn modelId="{99E65D83-08A6-48FD-814C-5D0F7AF31B20}" srcId="{6EACC291-0E77-495D-8BB4-BECCEB1F9C3A}" destId="{3E100B98-CB53-4564-8403-A61C82EC5CBD}" srcOrd="10" destOrd="0" parTransId="{8D239974-5AC5-4A15-BB83-45AEFC0454BB}" sibTransId="{0063EC19-5A1F-4B66-82F3-A0E26EF1FA78}"/>
    <dgm:cxn modelId="{7B8E4883-2ED5-4F0E-B2B7-89349D51548C}" type="presOf" srcId="{62890134-6B3B-4331-BD16-B2091BA6FB17}" destId="{B60FCF08-DB48-494F-9910-E8F8ED8F27AA}" srcOrd="0" destOrd="0" presId="urn:microsoft.com/office/officeart/2017/3/layout/DropPinTimeline"/>
    <dgm:cxn modelId="{93071F8D-1EFC-45F6-96F8-3E485E75CFB6}" type="presOf" srcId="{EA947FBE-BF56-4FE1-971C-D1933AC5CF90}" destId="{699F5C63-B6E5-42FC-959E-0D1E469B7654}" srcOrd="0" destOrd="0" presId="urn:microsoft.com/office/officeart/2017/3/layout/DropPinTimeline"/>
    <dgm:cxn modelId="{40D36395-605D-4985-B4BE-CBC6B3417C77}" type="presOf" srcId="{04948D8C-5528-4264-9847-372C69EBAAF8}" destId="{BDFDAFB4-46CB-40F0-AB14-DD0438BCEFD9}" srcOrd="0" destOrd="0" presId="urn:microsoft.com/office/officeart/2017/3/layout/DropPinTimeline"/>
    <dgm:cxn modelId="{AD0B4B9E-1407-40F4-8D49-ECECA2319060}" srcId="{6EACC291-0E77-495D-8BB4-BECCEB1F9C3A}" destId="{3E9A903A-5148-4431-92D4-7C6935659374}" srcOrd="7" destOrd="0" parTransId="{480CA7EE-DFDE-4823-B49F-7D6B237C2A9C}" sibTransId="{68BD2A1D-FBF7-4F2C-8AD9-860B274979D9}"/>
    <dgm:cxn modelId="{107851A2-8208-4A10-AC06-65F549F24ABD}" srcId="{B6631EB2-0DA5-4AF3-A978-8F77C823982D}" destId="{62890134-6B3B-4331-BD16-B2091BA6FB17}" srcOrd="0" destOrd="0" parTransId="{33B8B8B3-BC45-4A05-AE27-AA04F2E79B46}" sibTransId="{2EF62698-F0F8-4A0D-A76C-9879012D9E87}"/>
    <dgm:cxn modelId="{B646EAA5-D2BE-48CD-BF60-C1E5A333650D}" srcId="{361A2614-B956-4049-9238-2CF483CCECC5}" destId="{C90C1788-8046-4572-964B-F559CA30CBBF}" srcOrd="0" destOrd="0" parTransId="{BF884325-5C90-4CFE-970E-12B260656133}" sibTransId="{783DD398-7156-4461-A2D8-593B59ED8EB5}"/>
    <dgm:cxn modelId="{1D2BC6A7-54D4-446C-8FA7-D40A16630A77}" type="presOf" srcId="{3E9A903A-5148-4431-92D4-7C6935659374}" destId="{67EED54E-3234-47F5-B87A-774288FE7CF6}" srcOrd="0" destOrd="0" presId="urn:microsoft.com/office/officeart/2017/3/layout/DropPinTimeline"/>
    <dgm:cxn modelId="{A8D2ABAC-80E4-4862-9686-685CBD8D6F27}" srcId="{6EACC291-0E77-495D-8BB4-BECCEB1F9C3A}" destId="{361A2614-B956-4049-9238-2CF483CCECC5}" srcOrd="4" destOrd="0" parTransId="{6988B492-29C2-4044-BF85-DC177C63E891}" sibTransId="{20117AF4-81C8-43A4-9945-37E0FDBF24EE}"/>
    <dgm:cxn modelId="{EEF528AF-B601-439A-826E-51728D614362}" type="presOf" srcId="{775A4A9E-C027-4F22-AD61-A15FF5F119C7}" destId="{61EF6D94-F4C0-4DCE-97FE-7B05526BB139}" srcOrd="0" destOrd="0" presId="urn:microsoft.com/office/officeart/2017/3/layout/DropPinTimeline"/>
    <dgm:cxn modelId="{5091FDB0-0C65-4D44-ACFF-696738384B54}" type="presOf" srcId="{B762DADF-BD94-4FCE-9724-EDDCD58B0674}" destId="{C8219647-63E2-4610-9018-B9C00B7F3025}" srcOrd="0" destOrd="0" presId="urn:microsoft.com/office/officeart/2017/3/layout/DropPinTimeline"/>
    <dgm:cxn modelId="{0FBA73B3-D99E-4F05-8760-05128CAB08C4}" type="presOf" srcId="{3E100B98-CB53-4564-8403-A61C82EC5CBD}" destId="{B460BBE4-90C7-4C55-98F8-D3C5CC83399F}" srcOrd="0" destOrd="0" presId="urn:microsoft.com/office/officeart/2017/3/layout/DropPinTimeline"/>
    <dgm:cxn modelId="{568B23B8-29DB-49C2-9912-71C8EFE2341D}" srcId="{6EACC291-0E77-495D-8BB4-BECCEB1F9C3A}" destId="{C35C88F2-5095-4769-A8AF-2EA2BDA0A2FB}" srcOrd="8" destOrd="0" parTransId="{A41E66CE-28EB-4359-86EF-A391043055A5}" sibTransId="{6110E00B-BAFB-480D-8F49-800F1064CA5F}"/>
    <dgm:cxn modelId="{7CF4E7BA-2000-4C8A-93F6-BB561A4E7234}" srcId="{6EACC291-0E77-495D-8BB4-BECCEB1F9C3A}" destId="{151F4155-E11F-4F09-903F-24A41A602D13}" srcOrd="6" destOrd="0" parTransId="{98748340-93AB-471E-8926-BE7B4B671D0C}" sibTransId="{26349B2A-A773-48F4-A81D-E1AD8CA98E11}"/>
    <dgm:cxn modelId="{7DB8D5D2-46AA-4429-8E70-A4C07E418B15}" type="presOf" srcId="{C90C1788-8046-4572-964B-F559CA30CBBF}" destId="{A3B42D14-A208-484B-84E5-C5E28F1C4EA0}" srcOrd="0" destOrd="0" presId="urn:microsoft.com/office/officeart/2017/3/layout/DropPinTimeline"/>
    <dgm:cxn modelId="{4F6FCED3-5317-4D34-B22C-F5E9B38BBEC4}" type="presOf" srcId="{6EACC291-0E77-495D-8BB4-BECCEB1F9C3A}" destId="{03AB70E9-65D5-47CD-B4CC-4BCA74145BCC}" srcOrd="0" destOrd="0" presId="urn:microsoft.com/office/officeart/2017/3/layout/DropPinTimeline"/>
    <dgm:cxn modelId="{C483BCD6-1F60-4728-B62D-F5C245388318}" srcId="{3E9A903A-5148-4431-92D4-7C6935659374}" destId="{B7CCFC23-5D86-4FC4-BB14-DAD60CDF25DF}" srcOrd="0" destOrd="0" parTransId="{CDB216BB-3E8C-48BD-A211-763E05A9FBEA}" sibTransId="{7E532CA9-8B68-48E1-8A0C-D4AA2C97C054}"/>
    <dgm:cxn modelId="{AC472CE3-5E8C-4C8B-97A7-B6A843ACA931}" srcId="{6EACC291-0E77-495D-8BB4-BECCEB1F9C3A}" destId="{B6631EB2-0DA5-4AF3-A978-8F77C823982D}" srcOrd="0" destOrd="0" parTransId="{989BCC99-C762-43EF-BEC2-F1A5578BBF54}" sibTransId="{E8EF1F69-9C61-4FFD-BC4B-D39B66CD8F9C}"/>
    <dgm:cxn modelId="{DEE32FE7-99B7-499E-8A5C-96672558D5FD}" type="presOf" srcId="{9E7964D1-A830-4D4E-BD7C-75222D4C176D}" destId="{47D6CD50-01D7-450D-9AA8-4CD0B43CEBCF}" srcOrd="0" destOrd="0" presId="urn:microsoft.com/office/officeart/2017/3/layout/DropPinTimeline"/>
    <dgm:cxn modelId="{280FFEED-784D-4536-8488-7B1FC6DD34D3}" type="presOf" srcId="{361A2614-B956-4049-9238-2CF483CCECC5}" destId="{A086C710-CC2F-4693-B037-28F92669D77E}" srcOrd="0" destOrd="0" presId="urn:microsoft.com/office/officeart/2017/3/layout/DropPinTimeline"/>
    <dgm:cxn modelId="{E29E34F3-9186-45A1-8ACA-1F0698D9264A}" type="presOf" srcId="{151F4155-E11F-4F09-903F-24A41A602D13}" destId="{7FB6E3D3-635F-4F09-BF06-3F1CF38701E9}" srcOrd="0" destOrd="0" presId="urn:microsoft.com/office/officeart/2017/3/layout/DropPinTimeline"/>
    <dgm:cxn modelId="{D62EE4F3-BD9F-4B7A-97F5-2648471E3980}" srcId="{6665D1C4-2861-427A-8814-8CD7E2381BE0}" destId="{9E7964D1-A830-4D4E-BD7C-75222D4C176D}" srcOrd="0" destOrd="0" parTransId="{D0A68F90-A64A-4E88-BF25-00EF8A0507A9}" sibTransId="{CBF9C9EB-5510-4A0E-95FB-BBCE83E348CF}"/>
    <dgm:cxn modelId="{616353FB-1063-42CD-9810-26A8408F2652}" type="presOf" srcId="{C35C88F2-5095-4769-A8AF-2EA2BDA0A2FB}" destId="{E6466F1A-AF46-471B-9A9C-AB3713AC9BE1}" srcOrd="0" destOrd="0" presId="urn:microsoft.com/office/officeart/2017/3/layout/DropPinTimeline"/>
    <dgm:cxn modelId="{BF97FCFE-B327-472E-A5EA-BBBB082D6888}" type="presOf" srcId="{B6631EB2-0DA5-4AF3-A978-8F77C823982D}" destId="{1480775D-4E02-4C02-8A4F-3E51CEADCC8F}" srcOrd="0" destOrd="0" presId="urn:microsoft.com/office/officeart/2017/3/layout/DropPinTimeline"/>
    <dgm:cxn modelId="{22A22253-3539-4EDF-A9C7-41AE9F779967}" type="presParOf" srcId="{03AB70E9-65D5-47CD-B4CC-4BCA74145BCC}" destId="{E9E99E38-A385-4462-898F-726C45AC67B1}" srcOrd="0" destOrd="0" presId="urn:microsoft.com/office/officeart/2017/3/layout/DropPinTimeline"/>
    <dgm:cxn modelId="{9B88D0FF-5F4E-4472-BBB6-66AC23BD45D5}" type="presParOf" srcId="{03AB70E9-65D5-47CD-B4CC-4BCA74145BCC}" destId="{5D42F621-481B-4554-9C24-C75CA22045A1}" srcOrd="1" destOrd="0" presId="urn:microsoft.com/office/officeart/2017/3/layout/DropPinTimeline"/>
    <dgm:cxn modelId="{98F10F99-AD0B-4CFA-888D-7474B554BBF2}" type="presParOf" srcId="{5D42F621-481B-4554-9C24-C75CA22045A1}" destId="{46C3A792-9298-4C93-97D7-4FCB42097003}" srcOrd="0" destOrd="0" presId="urn:microsoft.com/office/officeart/2017/3/layout/DropPinTimeline"/>
    <dgm:cxn modelId="{CD5CC20C-D1FB-4310-A872-0985772A0EFA}" type="presParOf" srcId="{46C3A792-9298-4C93-97D7-4FCB42097003}" destId="{B53C6A85-97FD-46AA-80EF-89FA146A69C0}" srcOrd="0" destOrd="0" presId="urn:microsoft.com/office/officeart/2017/3/layout/DropPinTimeline"/>
    <dgm:cxn modelId="{5C5022C0-4F94-4A17-8BF0-9172EB355601}" type="presParOf" srcId="{46C3A792-9298-4C93-97D7-4FCB42097003}" destId="{41ECB479-EEC6-480C-9F83-8735018D1683}" srcOrd="1" destOrd="0" presId="urn:microsoft.com/office/officeart/2017/3/layout/DropPinTimeline"/>
    <dgm:cxn modelId="{3464407B-BFA2-49FE-BF7A-4D2EDEFBD82E}" type="presParOf" srcId="{41ECB479-EEC6-480C-9F83-8735018D1683}" destId="{160D0E77-B631-49E9-B8EE-C2EDA7779E08}" srcOrd="0" destOrd="0" presId="urn:microsoft.com/office/officeart/2017/3/layout/DropPinTimeline"/>
    <dgm:cxn modelId="{DC3ECF39-1FE4-42D2-B571-578F37E10C86}" type="presParOf" srcId="{41ECB479-EEC6-480C-9F83-8735018D1683}" destId="{942B860E-3747-4C4F-96AE-78B041B86C2F}" srcOrd="1" destOrd="0" presId="urn:microsoft.com/office/officeart/2017/3/layout/DropPinTimeline"/>
    <dgm:cxn modelId="{D9CE6851-5848-401F-87AF-1E3EB5E41485}" type="presParOf" srcId="{46C3A792-9298-4C93-97D7-4FCB42097003}" destId="{B60FCF08-DB48-494F-9910-E8F8ED8F27AA}" srcOrd="2" destOrd="0" presId="urn:microsoft.com/office/officeart/2017/3/layout/DropPinTimeline"/>
    <dgm:cxn modelId="{11799C7D-FA01-4175-A6AA-738130F0EC65}" type="presParOf" srcId="{46C3A792-9298-4C93-97D7-4FCB42097003}" destId="{1480775D-4E02-4C02-8A4F-3E51CEADCC8F}" srcOrd="3" destOrd="0" presId="urn:microsoft.com/office/officeart/2017/3/layout/DropPinTimeline"/>
    <dgm:cxn modelId="{8A7EE50F-7476-488F-A3E5-92E9C7B379B2}" type="presParOf" srcId="{46C3A792-9298-4C93-97D7-4FCB42097003}" destId="{9DE589E2-95B1-4D5D-B93C-BD60865E2DF9}" srcOrd="4" destOrd="0" presId="urn:microsoft.com/office/officeart/2017/3/layout/DropPinTimeline"/>
    <dgm:cxn modelId="{7E18AC2C-B487-4C16-923B-132A8A406C58}" type="presParOf" srcId="{46C3A792-9298-4C93-97D7-4FCB42097003}" destId="{72E0678B-A214-410E-AC98-DA3B16290D70}" srcOrd="5" destOrd="0" presId="urn:microsoft.com/office/officeart/2017/3/layout/DropPinTimeline"/>
    <dgm:cxn modelId="{55EE3C8A-37C7-4691-BB48-F710F0F043DA}" type="presParOf" srcId="{5D42F621-481B-4554-9C24-C75CA22045A1}" destId="{1AF68396-C8CD-4920-9B3A-217738CA8F38}" srcOrd="1" destOrd="0" presId="urn:microsoft.com/office/officeart/2017/3/layout/DropPinTimeline"/>
    <dgm:cxn modelId="{44AD3B8F-FFB5-4342-B8AF-AEA60B5A3FC0}" type="presParOf" srcId="{5D42F621-481B-4554-9C24-C75CA22045A1}" destId="{B8A049D1-182A-4D33-AF22-1925037C635B}" srcOrd="2" destOrd="0" presId="urn:microsoft.com/office/officeart/2017/3/layout/DropPinTimeline"/>
    <dgm:cxn modelId="{AAA0F73A-5E02-4B97-AE1E-5966AC9377C6}" type="presParOf" srcId="{B8A049D1-182A-4D33-AF22-1925037C635B}" destId="{1C08DAD4-79D7-4118-86AD-A4883CF08479}" srcOrd="0" destOrd="0" presId="urn:microsoft.com/office/officeart/2017/3/layout/DropPinTimeline"/>
    <dgm:cxn modelId="{4706EF83-62EF-4A20-991F-CAE408E69C02}" type="presParOf" srcId="{B8A049D1-182A-4D33-AF22-1925037C635B}" destId="{E0CFF9ED-428A-4AE8-89E3-2BD592C95008}" srcOrd="1" destOrd="0" presId="urn:microsoft.com/office/officeart/2017/3/layout/DropPinTimeline"/>
    <dgm:cxn modelId="{DCEDD78C-B37F-4013-B41E-84281B448D4E}" type="presParOf" srcId="{E0CFF9ED-428A-4AE8-89E3-2BD592C95008}" destId="{48828A13-3D04-41AC-8615-272A5007F892}" srcOrd="0" destOrd="0" presId="urn:microsoft.com/office/officeart/2017/3/layout/DropPinTimeline"/>
    <dgm:cxn modelId="{2A4AC1BC-88A4-48EF-9695-EAD9C4586717}" type="presParOf" srcId="{E0CFF9ED-428A-4AE8-89E3-2BD592C95008}" destId="{611CBB58-68D1-44C0-8723-79B44D3193BD}" srcOrd="1" destOrd="0" presId="urn:microsoft.com/office/officeart/2017/3/layout/DropPinTimeline"/>
    <dgm:cxn modelId="{5CA7FF9C-78F6-42F6-9A6A-594F7408C028}" type="presParOf" srcId="{B8A049D1-182A-4D33-AF22-1925037C635B}" destId="{5995444E-2625-408C-BEDB-9B4EB60E92F0}" srcOrd="2" destOrd="0" presId="urn:microsoft.com/office/officeart/2017/3/layout/DropPinTimeline"/>
    <dgm:cxn modelId="{B67DFD75-8D31-43BB-A9EA-BF12074F8269}" type="presParOf" srcId="{B8A049D1-182A-4D33-AF22-1925037C635B}" destId="{5C77F1F0-E0B5-4545-AFD7-705DA829E05D}" srcOrd="3" destOrd="0" presId="urn:microsoft.com/office/officeart/2017/3/layout/DropPinTimeline"/>
    <dgm:cxn modelId="{A351E05F-C9C1-4A5D-897E-97E90EBA2BDA}" type="presParOf" srcId="{B8A049D1-182A-4D33-AF22-1925037C635B}" destId="{74F784FE-D68F-4A7B-9786-E38983439916}" srcOrd="4" destOrd="0" presId="urn:microsoft.com/office/officeart/2017/3/layout/DropPinTimeline"/>
    <dgm:cxn modelId="{189F047A-E2C2-4D0A-B30B-9CF4B48F56E3}" type="presParOf" srcId="{B8A049D1-182A-4D33-AF22-1925037C635B}" destId="{179BF46A-5119-45AE-9A25-8AC934F3BF8E}" srcOrd="5" destOrd="0" presId="urn:microsoft.com/office/officeart/2017/3/layout/DropPinTimeline"/>
    <dgm:cxn modelId="{321FAD7A-3092-445E-AF3F-992E41E5C332}" type="presParOf" srcId="{5D42F621-481B-4554-9C24-C75CA22045A1}" destId="{4B1813B7-CAE8-40A0-A61F-7F93BC909365}" srcOrd="3" destOrd="0" presId="urn:microsoft.com/office/officeart/2017/3/layout/DropPinTimeline"/>
    <dgm:cxn modelId="{FDFC8B9A-B798-4BEF-9F1F-FE10F8AB02C9}" type="presParOf" srcId="{5D42F621-481B-4554-9C24-C75CA22045A1}" destId="{139578A5-82A3-4E83-94C2-25B1FC03BA50}" srcOrd="4" destOrd="0" presId="urn:microsoft.com/office/officeart/2017/3/layout/DropPinTimeline"/>
    <dgm:cxn modelId="{C3A33D32-8DA8-4C7B-AC0C-27A588A0D571}" type="presParOf" srcId="{139578A5-82A3-4E83-94C2-25B1FC03BA50}" destId="{47567727-81A8-440E-A008-A7EA42B9BE6C}" srcOrd="0" destOrd="0" presId="urn:microsoft.com/office/officeart/2017/3/layout/DropPinTimeline"/>
    <dgm:cxn modelId="{4E397524-A98A-4689-BE98-CA07A835D98D}" type="presParOf" srcId="{139578A5-82A3-4E83-94C2-25B1FC03BA50}" destId="{2D1ED587-63ED-4D77-B086-8F6E2D105EBC}" srcOrd="1" destOrd="0" presId="urn:microsoft.com/office/officeart/2017/3/layout/DropPinTimeline"/>
    <dgm:cxn modelId="{F61CAF26-504F-4AAA-9678-DA0F105C4A66}" type="presParOf" srcId="{2D1ED587-63ED-4D77-B086-8F6E2D105EBC}" destId="{6A36327E-59B9-4CED-A4CA-7BB11A962E8C}" srcOrd="0" destOrd="0" presId="urn:microsoft.com/office/officeart/2017/3/layout/DropPinTimeline"/>
    <dgm:cxn modelId="{811B3E7E-1A7A-4030-A15A-293CDB6D23E1}" type="presParOf" srcId="{2D1ED587-63ED-4D77-B086-8F6E2D105EBC}" destId="{F1320E3A-4A2F-4AD2-8937-A73D90C2374E}" srcOrd="1" destOrd="0" presId="urn:microsoft.com/office/officeart/2017/3/layout/DropPinTimeline"/>
    <dgm:cxn modelId="{490B4008-C397-43D0-865D-F04E1784570B}" type="presParOf" srcId="{139578A5-82A3-4E83-94C2-25B1FC03BA50}" destId="{BDFDAFB4-46CB-40F0-AB14-DD0438BCEFD9}" srcOrd="2" destOrd="0" presId="urn:microsoft.com/office/officeart/2017/3/layout/DropPinTimeline"/>
    <dgm:cxn modelId="{E0ADB5E5-0DF2-47F6-A532-1C94EA1EC235}" type="presParOf" srcId="{139578A5-82A3-4E83-94C2-25B1FC03BA50}" destId="{A6C4DC40-1436-4637-9E02-2B9AB8AC8658}" srcOrd="3" destOrd="0" presId="urn:microsoft.com/office/officeart/2017/3/layout/DropPinTimeline"/>
    <dgm:cxn modelId="{F13D1A17-32BE-45C3-BE2D-D7E8D3A82D25}" type="presParOf" srcId="{139578A5-82A3-4E83-94C2-25B1FC03BA50}" destId="{071B69CB-ECA5-4C5E-A96F-6E57028E8D0E}" srcOrd="4" destOrd="0" presId="urn:microsoft.com/office/officeart/2017/3/layout/DropPinTimeline"/>
    <dgm:cxn modelId="{55469F2D-9762-4555-96FE-9B7081C35D7D}" type="presParOf" srcId="{139578A5-82A3-4E83-94C2-25B1FC03BA50}" destId="{ACEEEEB1-5822-4BB8-B543-412B25D0E76A}" srcOrd="5" destOrd="0" presId="urn:microsoft.com/office/officeart/2017/3/layout/DropPinTimeline"/>
    <dgm:cxn modelId="{08DFB36B-DB38-493C-8211-AA15C0343B33}" type="presParOf" srcId="{5D42F621-481B-4554-9C24-C75CA22045A1}" destId="{2A3CF962-795E-432A-A8F7-43C0DC865675}" srcOrd="5" destOrd="0" presId="urn:microsoft.com/office/officeart/2017/3/layout/DropPinTimeline"/>
    <dgm:cxn modelId="{6B1C5714-7C25-456B-8255-0ECD90FF4681}" type="presParOf" srcId="{5D42F621-481B-4554-9C24-C75CA22045A1}" destId="{9DC4EA2D-77A7-4B32-8A0B-84F18BB9361F}" srcOrd="6" destOrd="0" presId="urn:microsoft.com/office/officeart/2017/3/layout/DropPinTimeline"/>
    <dgm:cxn modelId="{A6B1FF1C-67A6-4232-BADC-01CCB855FF2E}" type="presParOf" srcId="{9DC4EA2D-77A7-4B32-8A0B-84F18BB9361F}" destId="{CFB5C90B-8F6B-4F5A-8F28-05B8A6BC5B5A}" srcOrd="0" destOrd="0" presId="urn:microsoft.com/office/officeart/2017/3/layout/DropPinTimeline"/>
    <dgm:cxn modelId="{194FA105-77BB-45D9-94E7-85BC985F0BEB}" type="presParOf" srcId="{9DC4EA2D-77A7-4B32-8A0B-84F18BB9361F}" destId="{BA0831F6-2E40-4E9A-942C-E2CC4F04851B}" srcOrd="1" destOrd="0" presId="urn:microsoft.com/office/officeart/2017/3/layout/DropPinTimeline"/>
    <dgm:cxn modelId="{8234C615-7F16-4E7A-B64D-D7298CC1351C}" type="presParOf" srcId="{BA0831F6-2E40-4E9A-942C-E2CC4F04851B}" destId="{4CE8C69E-C0E8-4A06-9FF8-038367FA7CFE}" srcOrd="0" destOrd="0" presId="urn:microsoft.com/office/officeart/2017/3/layout/DropPinTimeline"/>
    <dgm:cxn modelId="{78A7FA5A-58C2-4F50-BB98-7D785BBDB7E9}" type="presParOf" srcId="{BA0831F6-2E40-4E9A-942C-E2CC4F04851B}" destId="{285DB98E-6EA9-42DF-9EB4-1F0BDB4275F5}" srcOrd="1" destOrd="0" presId="urn:microsoft.com/office/officeart/2017/3/layout/DropPinTimeline"/>
    <dgm:cxn modelId="{471FF88E-9DB1-4D7F-8279-5199782FAFB9}" type="presParOf" srcId="{9DC4EA2D-77A7-4B32-8A0B-84F18BB9361F}" destId="{7CE5E1DA-5BAC-4D4E-B170-5A125E8D0C4D}" srcOrd="2" destOrd="0" presId="urn:microsoft.com/office/officeart/2017/3/layout/DropPinTimeline"/>
    <dgm:cxn modelId="{58245852-D188-4E0D-8BAC-B97A56B342F2}" type="presParOf" srcId="{9DC4EA2D-77A7-4B32-8A0B-84F18BB9361F}" destId="{95D8810D-96DE-47A2-860A-C8D63F217C6F}" srcOrd="3" destOrd="0" presId="urn:microsoft.com/office/officeart/2017/3/layout/DropPinTimeline"/>
    <dgm:cxn modelId="{B541E285-0A46-49C2-B0DC-37D13732C6A1}" type="presParOf" srcId="{9DC4EA2D-77A7-4B32-8A0B-84F18BB9361F}" destId="{D552B934-B26A-4D5F-B321-BDB53C457F68}" srcOrd="4" destOrd="0" presId="urn:microsoft.com/office/officeart/2017/3/layout/DropPinTimeline"/>
    <dgm:cxn modelId="{7331BF4F-56FB-4B10-B6EC-84604A8CF338}" type="presParOf" srcId="{9DC4EA2D-77A7-4B32-8A0B-84F18BB9361F}" destId="{30DE656C-84BC-4B8E-A10A-20E174CD5D20}" srcOrd="5" destOrd="0" presId="urn:microsoft.com/office/officeart/2017/3/layout/DropPinTimeline"/>
    <dgm:cxn modelId="{9043070F-7AA1-410F-82FB-E3D977CE8658}" type="presParOf" srcId="{5D42F621-481B-4554-9C24-C75CA22045A1}" destId="{9F61B389-C1CC-4103-B8EA-44F3E109787A}" srcOrd="7" destOrd="0" presId="urn:microsoft.com/office/officeart/2017/3/layout/DropPinTimeline"/>
    <dgm:cxn modelId="{6713D986-3591-406A-8D44-B2EFB8F6270A}" type="presParOf" srcId="{5D42F621-481B-4554-9C24-C75CA22045A1}" destId="{2033C574-073A-4AFB-8A10-E1988040EDC1}" srcOrd="8" destOrd="0" presId="urn:microsoft.com/office/officeart/2017/3/layout/DropPinTimeline"/>
    <dgm:cxn modelId="{8E04C3B5-25C7-4E24-80D0-A074A95D1DB2}" type="presParOf" srcId="{2033C574-073A-4AFB-8A10-E1988040EDC1}" destId="{88ABFB0F-3ED7-4702-ADE2-AFF417BF8252}" srcOrd="0" destOrd="0" presId="urn:microsoft.com/office/officeart/2017/3/layout/DropPinTimeline"/>
    <dgm:cxn modelId="{6D8C9581-C6BB-4027-991F-9B36ECE49F6F}" type="presParOf" srcId="{2033C574-073A-4AFB-8A10-E1988040EDC1}" destId="{A7121908-B83B-440E-8A35-4E544864B245}" srcOrd="1" destOrd="0" presId="urn:microsoft.com/office/officeart/2017/3/layout/DropPinTimeline"/>
    <dgm:cxn modelId="{F393F7D3-E38F-42E2-BFAC-2243F4455C31}" type="presParOf" srcId="{A7121908-B83B-440E-8A35-4E544864B245}" destId="{1F9F0026-BAB9-4C74-93D8-014944F9C945}" srcOrd="0" destOrd="0" presId="urn:microsoft.com/office/officeart/2017/3/layout/DropPinTimeline"/>
    <dgm:cxn modelId="{2112DB03-78BA-4E93-9C62-1F56848F5D1D}" type="presParOf" srcId="{A7121908-B83B-440E-8A35-4E544864B245}" destId="{E16C46D6-5ACF-43C9-932A-0DE11829B220}" srcOrd="1" destOrd="0" presId="urn:microsoft.com/office/officeart/2017/3/layout/DropPinTimeline"/>
    <dgm:cxn modelId="{EED0F2CC-6008-419F-84EE-3FA87573CE2F}" type="presParOf" srcId="{2033C574-073A-4AFB-8A10-E1988040EDC1}" destId="{A3B42D14-A208-484B-84E5-C5E28F1C4EA0}" srcOrd="2" destOrd="0" presId="urn:microsoft.com/office/officeart/2017/3/layout/DropPinTimeline"/>
    <dgm:cxn modelId="{306B544D-EA06-4A6A-A9CD-2D2AE3C17D9A}" type="presParOf" srcId="{2033C574-073A-4AFB-8A10-E1988040EDC1}" destId="{A086C710-CC2F-4693-B037-28F92669D77E}" srcOrd="3" destOrd="0" presId="urn:microsoft.com/office/officeart/2017/3/layout/DropPinTimeline"/>
    <dgm:cxn modelId="{5C0929DB-A485-45BF-8B5D-23C94CE57109}" type="presParOf" srcId="{2033C574-073A-4AFB-8A10-E1988040EDC1}" destId="{91B757C5-CE9D-4005-B69E-6FCA733982E1}" srcOrd="4" destOrd="0" presId="urn:microsoft.com/office/officeart/2017/3/layout/DropPinTimeline"/>
    <dgm:cxn modelId="{EFE376B3-899B-4A83-9CC8-9EF35A378D29}" type="presParOf" srcId="{2033C574-073A-4AFB-8A10-E1988040EDC1}" destId="{9C499DCE-0BE4-4EDB-B53F-DB24F497C4A0}" srcOrd="5" destOrd="0" presId="urn:microsoft.com/office/officeart/2017/3/layout/DropPinTimeline"/>
    <dgm:cxn modelId="{74072BCE-2C34-49C6-B9EA-4705E8E67394}" type="presParOf" srcId="{5D42F621-481B-4554-9C24-C75CA22045A1}" destId="{B871297F-8DAE-4002-9B9C-82E427F8598F}" srcOrd="9" destOrd="0" presId="urn:microsoft.com/office/officeart/2017/3/layout/DropPinTimeline"/>
    <dgm:cxn modelId="{53BAA2E9-7906-4937-9A6C-63D67286261D}" type="presParOf" srcId="{5D42F621-481B-4554-9C24-C75CA22045A1}" destId="{0D64B60E-CEEB-470A-BF87-0858DE63C5FE}" srcOrd="10" destOrd="0" presId="urn:microsoft.com/office/officeart/2017/3/layout/DropPinTimeline"/>
    <dgm:cxn modelId="{582A28A5-D052-413D-A9A7-0559BED2473A}" type="presParOf" srcId="{0D64B60E-CEEB-470A-BF87-0858DE63C5FE}" destId="{A92B7030-80BD-4045-BB5C-6CAF3F2486E8}" srcOrd="0" destOrd="0" presId="urn:microsoft.com/office/officeart/2017/3/layout/DropPinTimeline"/>
    <dgm:cxn modelId="{17D941EC-B985-4109-ABA0-EB809BE777A4}" type="presParOf" srcId="{0D64B60E-CEEB-470A-BF87-0858DE63C5FE}" destId="{B2361D83-78E2-406E-95AC-EAF078569F81}" srcOrd="1" destOrd="0" presId="urn:microsoft.com/office/officeart/2017/3/layout/DropPinTimeline"/>
    <dgm:cxn modelId="{9C51D6D2-0CB6-4D41-A6ED-74F896937E6B}" type="presParOf" srcId="{B2361D83-78E2-406E-95AC-EAF078569F81}" destId="{D60EE25A-0FC1-440F-9ED8-FCD98045D623}" srcOrd="0" destOrd="0" presId="urn:microsoft.com/office/officeart/2017/3/layout/DropPinTimeline"/>
    <dgm:cxn modelId="{DC764987-873C-400D-8DA0-796B3F492762}" type="presParOf" srcId="{B2361D83-78E2-406E-95AC-EAF078569F81}" destId="{CFAD308D-9370-47A3-A072-7459B6BA0D42}" srcOrd="1" destOrd="0" presId="urn:microsoft.com/office/officeart/2017/3/layout/DropPinTimeline"/>
    <dgm:cxn modelId="{27DC3B10-D3C8-48A9-ADD8-1C14C8C6A9BC}" type="presParOf" srcId="{0D64B60E-CEEB-470A-BF87-0858DE63C5FE}" destId="{47D6CD50-01D7-450D-9AA8-4CD0B43CEBCF}" srcOrd="2" destOrd="0" presId="urn:microsoft.com/office/officeart/2017/3/layout/DropPinTimeline"/>
    <dgm:cxn modelId="{231E2840-C13E-4BE8-973B-3CD97DE1E7DC}" type="presParOf" srcId="{0D64B60E-CEEB-470A-BF87-0858DE63C5FE}" destId="{BA53050B-91B7-41AA-B89D-339CF9ABD3AF}" srcOrd="3" destOrd="0" presId="urn:microsoft.com/office/officeart/2017/3/layout/DropPinTimeline"/>
    <dgm:cxn modelId="{78303A44-4AB1-4013-8930-7B1718E5F4A5}" type="presParOf" srcId="{0D64B60E-CEEB-470A-BF87-0858DE63C5FE}" destId="{10F5ED8A-D4E0-40B1-8DB1-59EA1F0D9416}" srcOrd="4" destOrd="0" presId="urn:microsoft.com/office/officeart/2017/3/layout/DropPinTimeline"/>
    <dgm:cxn modelId="{FE078C3D-CF5C-4DF7-8653-9D4D013D983A}" type="presParOf" srcId="{0D64B60E-CEEB-470A-BF87-0858DE63C5FE}" destId="{A607B5D9-FBA5-432D-AC3E-2DF29B17EC5E}" srcOrd="5" destOrd="0" presId="urn:microsoft.com/office/officeart/2017/3/layout/DropPinTimeline"/>
    <dgm:cxn modelId="{49592C4B-E40D-481E-89AB-EA10A29F7455}" type="presParOf" srcId="{5D42F621-481B-4554-9C24-C75CA22045A1}" destId="{CC161551-7E55-4E62-8DAD-642E9056A596}" srcOrd="11" destOrd="0" presId="urn:microsoft.com/office/officeart/2017/3/layout/DropPinTimeline"/>
    <dgm:cxn modelId="{F131785F-6700-40B3-BB3B-999383C62BF8}" type="presParOf" srcId="{5D42F621-481B-4554-9C24-C75CA22045A1}" destId="{B478BBF0-B627-4C5F-A85E-CAD5175F0C66}" srcOrd="12" destOrd="0" presId="urn:microsoft.com/office/officeart/2017/3/layout/DropPinTimeline"/>
    <dgm:cxn modelId="{E7405060-9A32-4BB2-87DA-2879517345C6}" type="presParOf" srcId="{B478BBF0-B627-4C5F-A85E-CAD5175F0C66}" destId="{471204CE-E6A5-4192-9FDD-61092C7B09CA}" srcOrd="0" destOrd="0" presId="urn:microsoft.com/office/officeart/2017/3/layout/DropPinTimeline"/>
    <dgm:cxn modelId="{34A4F143-0223-4E45-9F92-0BABF896292C}" type="presParOf" srcId="{B478BBF0-B627-4C5F-A85E-CAD5175F0C66}" destId="{1BA40E1D-3718-405D-B734-8404F3761514}" srcOrd="1" destOrd="0" presId="urn:microsoft.com/office/officeart/2017/3/layout/DropPinTimeline"/>
    <dgm:cxn modelId="{F2D898C9-1D03-4EAC-B85F-2792F8E2370C}" type="presParOf" srcId="{1BA40E1D-3718-405D-B734-8404F3761514}" destId="{6333978B-5852-4E63-8ED2-1F55EA5F8574}" srcOrd="0" destOrd="0" presId="urn:microsoft.com/office/officeart/2017/3/layout/DropPinTimeline"/>
    <dgm:cxn modelId="{348685F8-7E5A-4FC2-8624-FF2336C32442}" type="presParOf" srcId="{1BA40E1D-3718-405D-B734-8404F3761514}" destId="{EE47B08F-AF1B-409E-93A7-FCDF7CD7BA56}" srcOrd="1" destOrd="0" presId="urn:microsoft.com/office/officeart/2017/3/layout/DropPinTimeline"/>
    <dgm:cxn modelId="{D40D9207-65BD-44FD-A441-7538EAA430CC}" type="presParOf" srcId="{B478BBF0-B627-4C5F-A85E-CAD5175F0C66}" destId="{E15D25BB-0570-411E-8FEB-6B819885B76A}" srcOrd="2" destOrd="0" presId="urn:microsoft.com/office/officeart/2017/3/layout/DropPinTimeline"/>
    <dgm:cxn modelId="{692CB3ED-0F22-493A-9FF5-BB016E3E122E}" type="presParOf" srcId="{B478BBF0-B627-4C5F-A85E-CAD5175F0C66}" destId="{7FB6E3D3-635F-4F09-BF06-3F1CF38701E9}" srcOrd="3" destOrd="0" presId="urn:microsoft.com/office/officeart/2017/3/layout/DropPinTimeline"/>
    <dgm:cxn modelId="{206210D0-4DCA-4C59-B020-A657C4B0307D}" type="presParOf" srcId="{B478BBF0-B627-4C5F-A85E-CAD5175F0C66}" destId="{12943904-8CC7-403F-A1F9-9540F626563C}" srcOrd="4" destOrd="0" presId="urn:microsoft.com/office/officeart/2017/3/layout/DropPinTimeline"/>
    <dgm:cxn modelId="{4EB6FF08-142B-4882-A890-28109C76ECEB}" type="presParOf" srcId="{B478BBF0-B627-4C5F-A85E-CAD5175F0C66}" destId="{F41C4AEC-3F47-4AFC-970C-E2D19C759206}" srcOrd="5" destOrd="0" presId="urn:microsoft.com/office/officeart/2017/3/layout/DropPinTimeline"/>
    <dgm:cxn modelId="{BC113837-7301-4C78-94A7-FE69D1B52A0C}" type="presParOf" srcId="{5D42F621-481B-4554-9C24-C75CA22045A1}" destId="{08CA3169-EF13-4004-B6BD-DC8A0381DD2B}" srcOrd="13" destOrd="0" presId="urn:microsoft.com/office/officeart/2017/3/layout/DropPinTimeline"/>
    <dgm:cxn modelId="{D8170222-E788-4323-9764-916B8848E0C2}" type="presParOf" srcId="{5D42F621-481B-4554-9C24-C75CA22045A1}" destId="{0FFFDA19-E815-4983-ADD8-5F5D4A14FD9B}" srcOrd="14" destOrd="0" presId="urn:microsoft.com/office/officeart/2017/3/layout/DropPinTimeline"/>
    <dgm:cxn modelId="{9FBA6995-5A93-49F8-ADF2-78A42F43C721}" type="presParOf" srcId="{0FFFDA19-E815-4983-ADD8-5F5D4A14FD9B}" destId="{8EA6C7B8-ECEF-413D-A9AF-9103236BA771}" srcOrd="0" destOrd="0" presId="urn:microsoft.com/office/officeart/2017/3/layout/DropPinTimeline"/>
    <dgm:cxn modelId="{80C5FDC0-73B3-40E1-90A3-F649424DDB64}" type="presParOf" srcId="{0FFFDA19-E815-4983-ADD8-5F5D4A14FD9B}" destId="{EFA65570-4700-42CD-9492-12BD54E5DEC4}" srcOrd="1" destOrd="0" presId="urn:microsoft.com/office/officeart/2017/3/layout/DropPinTimeline"/>
    <dgm:cxn modelId="{CFBE9D18-C81A-4BDE-BC76-CA7D9A23D135}" type="presParOf" srcId="{EFA65570-4700-42CD-9492-12BD54E5DEC4}" destId="{6AF2EFD5-F289-4933-9CA3-0F221E3523DC}" srcOrd="0" destOrd="0" presId="urn:microsoft.com/office/officeart/2017/3/layout/DropPinTimeline"/>
    <dgm:cxn modelId="{1B368C06-7E4D-4CAF-8395-8CE544EC06D3}" type="presParOf" srcId="{EFA65570-4700-42CD-9492-12BD54E5DEC4}" destId="{6E488C64-5275-4246-8AA6-5A42332E4B2F}" srcOrd="1" destOrd="0" presId="urn:microsoft.com/office/officeart/2017/3/layout/DropPinTimeline"/>
    <dgm:cxn modelId="{0D268B7C-A815-4777-81F1-88AE5350AEB0}" type="presParOf" srcId="{0FFFDA19-E815-4983-ADD8-5F5D4A14FD9B}" destId="{36BA8EE2-FFB1-44AD-A5B2-E26B03781F8A}" srcOrd="2" destOrd="0" presId="urn:microsoft.com/office/officeart/2017/3/layout/DropPinTimeline"/>
    <dgm:cxn modelId="{3731A72A-F1B7-4F37-B358-437E6C5E3337}" type="presParOf" srcId="{0FFFDA19-E815-4983-ADD8-5F5D4A14FD9B}" destId="{67EED54E-3234-47F5-B87A-774288FE7CF6}" srcOrd="3" destOrd="0" presId="urn:microsoft.com/office/officeart/2017/3/layout/DropPinTimeline"/>
    <dgm:cxn modelId="{08DAF5C9-78A4-423B-82EA-5B6514FE134C}" type="presParOf" srcId="{0FFFDA19-E815-4983-ADD8-5F5D4A14FD9B}" destId="{810F869E-7906-4509-B247-E3A43ABED571}" srcOrd="4" destOrd="0" presId="urn:microsoft.com/office/officeart/2017/3/layout/DropPinTimeline"/>
    <dgm:cxn modelId="{8C82D9CA-AF4E-459D-B50B-2016E6881EF0}" type="presParOf" srcId="{0FFFDA19-E815-4983-ADD8-5F5D4A14FD9B}" destId="{72869E6D-748D-4865-BD3A-56E501307C7F}" srcOrd="5" destOrd="0" presId="urn:microsoft.com/office/officeart/2017/3/layout/DropPinTimeline"/>
    <dgm:cxn modelId="{CAFE287C-8868-4CBD-89D2-750E81E2459D}" type="presParOf" srcId="{5D42F621-481B-4554-9C24-C75CA22045A1}" destId="{9F8D548B-3A0E-4893-A940-18B289A27912}" srcOrd="15" destOrd="0" presId="urn:microsoft.com/office/officeart/2017/3/layout/DropPinTimeline"/>
    <dgm:cxn modelId="{FD416457-984C-4BB5-BB95-BFE07D7ED49A}" type="presParOf" srcId="{5D42F621-481B-4554-9C24-C75CA22045A1}" destId="{357C8972-D076-4CE7-87C2-0EB89F708E7A}" srcOrd="16" destOrd="0" presId="urn:microsoft.com/office/officeart/2017/3/layout/DropPinTimeline"/>
    <dgm:cxn modelId="{12D1B55A-7AD4-4144-AFEB-D8BE5025ACBD}" type="presParOf" srcId="{357C8972-D076-4CE7-87C2-0EB89F708E7A}" destId="{9634F898-9F50-4DE5-85F6-57FB5D711BC1}" srcOrd="0" destOrd="0" presId="urn:microsoft.com/office/officeart/2017/3/layout/DropPinTimeline"/>
    <dgm:cxn modelId="{A9950851-4ECE-4B24-BA1B-401CED7AB813}" type="presParOf" srcId="{357C8972-D076-4CE7-87C2-0EB89F708E7A}" destId="{352ED60D-A7CB-4D1D-8ACC-BFF5AAF42F20}" srcOrd="1" destOrd="0" presId="urn:microsoft.com/office/officeart/2017/3/layout/DropPinTimeline"/>
    <dgm:cxn modelId="{7D0B71A6-6D7E-4895-AE6D-6A8891330B82}" type="presParOf" srcId="{352ED60D-A7CB-4D1D-8ACC-BFF5AAF42F20}" destId="{6ABD70D8-1B30-4154-ADD7-880BD28BCD1E}" srcOrd="0" destOrd="0" presId="urn:microsoft.com/office/officeart/2017/3/layout/DropPinTimeline"/>
    <dgm:cxn modelId="{054D9708-A17F-4E05-968C-978288ECDCB9}" type="presParOf" srcId="{352ED60D-A7CB-4D1D-8ACC-BFF5AAF42F20}" destId="{9B06B54A-CE33-40C0-81FD-E3FD213D97F2}" srcOrd="1" destOrd="0" presId="urn:microsoft.com/office/officeart/2017/3/layout/DropPinTimeline"/>
    <dgm:cxn modelId="{E98EFE80-057A-4C32-8F71-FA3C5EB51C18}" type="presParOf" srcId="{357C8972-D076-4CE7-87C2-0EB89F708E7A}" destId="{57C1D24C-D743-48EB-B753-D6AB065756CC}" srcOrd="2" destOrd="0" presId="urn:microsoft.com/office/officeart/2017/3/layout/DropPinTimeline"/>
    <dgm:cxn modelId="{961A76A9-1A51-42FC-AF4B-9FFA58BA1855}" type="presParOf" srcId="{357C8972-D076-4CE7-87C2-0EB89F708E7A}" destId="{E6466F1A-AF46-471B-9A9C-AB3713AC9BE1}" srcOrd="3" destOrd="0" presId="urn:microsoft.com/office/officeart/2017/3/layout/DropPinTimeline"/>
    <dgm:cxn modelId="{A7AE4C38-C56F-4A25-860F-5379B0940203}" type="presParOf" srcId="{357C8972-D076-4CE7-87C2-0EB89F708E7A}" destId="{602F3E9F-EB4B-4C97-917A-B03119AFFE8D}" srcOrd="4" destOrd="0" presId="urn:microsoft.com/office/officeart/2017/3/layout/DropPinTimeline"/>
    <dgm:cxn modelId="{B7B03DC3-F76A-4B88-8618-B2C378D84BA3}" type="presParOf" srcId="{357C8972-D076-4CE7-87C2-0EB89F708E7A}" destId="{844F3C9C-4179-4E69-92F8-D36AF132182A}" srcOrd="5" destOrd="0" presId="urn:microsoft.com/office/officeart/2017/3/layout/DropPinTimeline"/>
    <dgm:cxn modelId="{9DBB79A6-5FBF-4D2A-8EAA-7ADD0D26B48E}" type="presParOf" srcId="{5D42F621-481B-4554-9C24-C75CA22045A1}" destId="{353E2216-1FBA-4D6F-9BAF-EBF18DAD5DBA}" srcOrd="17" destOrd="0" presId="urn:microsoft.com/office/officeart/2017/3/layout/DropPinTimeline"/>
    <dgm:cxn modelId="{648C3E43-D488-48C8-9D99-4FB2376BFB64}" type="presParOf" srcId="{5D42F621-481B-4554-9C24-C75CA22045A1}" destId="{290362B1-E5A7-455A-91CD-D58537B04585}" srcOrd="18" destOrd="0" presId="urn:microsoft.com/office/officeart/2017/3/layout/DropPinTimeline"/>
    <dgm:cxn modelId="{CC1A1719-95AA-4C0A-BAF0-30A4E6337DF0}" type="presParOf" srcId="{290362B1-E5A7-455A-91CD-D58537B04585}" destId="{81E2FD8D-8143-4234-945D-1BC27C5DDEF6}" srcOrd="0" destOrd="0" presId="urn:microsoft.com/office/officeart/2017/3/layout/DropPinTimeline"/>
    <dgm:cxn modelId="{ABAC7845-4ED3-405D-9A76-5BF564D7837B}" type="presParOf" srcId="{290362B1-E5A7-455A-91CD-D58537B04585}" destId="{83D53D4C-0381-48D4-BB02-E3ABDA6F44AF}" srcOrd="1" destOrd="0" presId="urn:microsoft.com/office/officeart/2017/3/layout/DropPinTimeline"/>
    <dgm:cxn modelId="{7FDA76C6-26A3-4F38-B73B-B0F59748DADF}" type="presParOf" srcId="{83D53D4C-0381-48D4-BB02-E3ABDA6F44AF}" destId="{94422850-D547-4418-809F-AE267C74FA33}" srcOrd="0" destOrd="0" presId="urn:microsoft.com/office/officeart/2017/3/layout/DropPinTimeline"/>
    <dgm:cxn modelId="{0065411A-4D6C-4D07-8BD7-15F63993E655}" type="presParOf" srcId="{83D53D4C-0381-48D4-BB02-E3ABDA6F44AF}" destId="{C8154E6F-B556-40B3-9702-1BDACD046381}" srcOrd="1" destOrd="0" presId="urn:microsoft.com/office/officeart/2017/3/layout/DropPinTimeline"/>
    <dgm:cxn modelId="{EA7AB2B4-2E5B-45A2-B33A-2DEB130F618C}" type="presParOf" srcId="{290362B1-E5A7-455A-91CD-D58537B04585}" destId="{C8219647-63E2-4610-9018-B9C00B7F3025}" srcOrd="2" destOrd="0" presId="urn:microsoft.com/office/officeart/2017/3/layout/DropPinTimeline"/>
    <dgm:cxn modelId="{E62513F3-099E-4334-9922-664D87996710}" type="presParOf" srcId="{290362B1-E5A7-455A-91CD-D58537B04585}" destId="{699F5C63-B6E5-42FC-959E-0D1E469B7654}" srcOrd="3" destOrd="0" presId="urn:microsoft.com/office/officeart/2017/3/layout/DropPinTimeline"/>
    <dgm:cxn modelId="{7562F255-47C7-4EE8-961A-BC91DE84C37B}" type="presParOf" srcId="{290362B1-E5A7-455A-91CD-D58537B04585}" destId="{07E2BC7A-5700-4985-8978-42E3B620342B}" srcOrd="4" destOrd="0" presId="urn:microsoft.com/office/officeart/2017/3/layout/DropPinTimeline"/>
    <dgm:cxn modelId="{27E594F0-E0EF-4328-A09C-934E6B28345A}" type="presParOf" srcId="{290362B1-E5A7-455A-91CD-D58537B04585}" destId="{E2433D3B-C753-4955-9BB9-3F0DD96C7075}" srcOrd="5" destOrd="0" presId="urn:microsoft.com/office/officeart/2017/3/layout/DropPinTimeline"/>
    <dgm:cxn modelId="{DEFC577A-5936-4F52-A817-054E78FA54B8}" type="presParOf" srcId="{5D42F621-481B-4554-9C24-C75CA22045A1}" destId="{DC0CC449-0247-409C-A781-8D4905146A1C}" srcOrd="19" destOrd="0" presId="urn:microsoft.com/office/officeart/2017/3/layout/DropPinTimeline"/>
    <dgm:cxn modelId="{A2147E55-F843-413F-9D79-0D1F0812BBF9}" type="presParOf" srcId="{5D42F621-481B-4554-9C24-C75CA22045A1}" destId="{DA81EA33-CC09-4C40-A1C4-CA781FE8254D}" srcOrd="20" destOrd="0" presId="urn:microsoft.com/office/officeart/2017/3/layout/DropPinTimeline"/>
    <dgm:cxn modelId="{FA18D538-ACE4-407D-A0EE-D13BD036269E}" type="presParOf" srcId="{DA81EA33-CC09-4C40-A1C4-CA781FE8254D}" destId="{9EE3A1AC-70AA-46B8-AAB5-B35AF889A067}" srcOrd="0" destOrd="0" presId="urn:microsoft.com/office/officeart/2017/3/layout/DropPinTimeline"/>
    <dgm:cxn modelId="{97B95EB3-F4C7-493B-8728-AEF7ABB719D3}" type="presParOf" srcId="{DA81EA33-CC09-4C40-A1C4-CA781FE8254D}" destId="{00EB31DD-DCF3-4588-A5D7-950246E5C55D}" srcOrd="1" destOrd="0" presId="urn:microsoft.com/office/officeart/2017/3/layout/DropPinTimeline"/>
    <dgm:cxn modelId="{72131A0F-5434-42A8-9F11-DA1EAE4BE307}" type="presParOf" srcId="{00EB31DD-DCF3-4588-A5D7-950246E5C55D}" destId="{0B1B8689-1454-46B8-BB9F-32AC4917F72C}" srcOrd="0" destOrd="0" presId="urn:microsoft.com/office/officeart/2017/3/layout/DropPinTimeline"/>
    <dgm:cxn modelId="{CAD6BCE2-30F4-4250-9B1C-8CFE487C4EBB}" type="presParOf" srcId="{00EB31DD-DCF3-4588-A5D7-950246E5C55D}" destId="{2CA4BDFE-6850-4940-8AAD-0F23AA702B2E}" srcOrd="1" destOrd="0" presId="urn:microsoft.com/office/officeart/2017/3/layout/DropPinTimeline"/>
    <dgm:cxn modelId="{0C912127-DE96-4255-8FB0-E7FA453A3616}" type="presParOf" srcId="{DA81EA33-CC09-4C40-A1C4-CA781FE8254D}" destId="{61EF6D94-F4C0-4DCE-97FE-7B05526BB139}" srcOrd="2" destOrd="0" presId="urn:microsoft.com/office/officeart/2017/3/layout/DropPinTimeline"/>
    <dgm:cxn modelId="{93AED99B-E616-4D7D-BF5C-E482E5173A49}" type="presParOf" srcId="{DA81EA33-CC09-4C40-A1C4-CA781FE8254D}" destId="{B460BBE4-90C7-4C55-98F8-D3C5CC83399F}" srcOrd="3" destOrd="0" presId="urn:microsoft.com/office/officeart/2017/3/layout/DropPinTimeline"/>
    <dgm:cxn modelId="{8466C34F-B367-451D-BF25-2A4D0DE4A369}" type="presParOf" srcId="{DA81EA33-CC09-4C40-A1C4-CA781FE8254D}" destId="{C80F10E0-430E-4863-A210-17794DD64A44}" srcOrd="4" destOrd="0" presId="urn:microsoft.com/office/officeart/2017/3/layout/DropPinTimeline"/>
    <dgm:cxn modelId="{A36ACEC4-C723-4728-AEE4-EF618D79F8F5}" type="presParOf" srcId="{DA81EA33-CC09-4C40-A1C4-CA781FE8254D}" destId="{68E6376A-0546-451B-B44D-D506EFF69137}" srcOrd="5" destOrd="0" presId="urn:microsoft.com/office/officeart/2017/3/layout/DropPinTimeline"/>
    <dgm:cxn modelId="{13B779CF-91B5-41EC-9785-2E5346E9A006}" type="presParOf" srcId="{5D42F621-481B-4554-9C24-C75CA22045A1}" destId="{65225296-D32E-4019-8FDE-27A07485EFDE}" srcOrd="21" destOrd="0" presId="urn:microsoft.com/office/officeart/2017/3/layout/DropPinTimeline"/>
    <dgm:cxn modelId="{4BB5933D-2676-427E-AC15-FF8A2D4C8421}" type="presParOf" srcId="{5D42F621-481B-4554-9C24-C75CA22045A1}" destId="{A6B2CAB1-E3BD-4214-A13A-6422FCAC9171}" srcOrd="22" destOrd="0" presId="urn:microsoft.com/office/officeart/2017/3/layout/DropPinTimeline"/>
    <dgm:cxn modelId="{474F05E7-919E-4AD0-9B63-C7FB45E7A44F}" type="presParOf" srcId="{A6B2CAB1-E3BD-4214-A13A-6422FCAC9171}" destId="{C9B0DE2E-9218-4955-97B7-64F86302E2B1}" srcOrd="0" destOrd="0" presId="urn:microsoft.com/office/officeart/2017/3/layout/DropPinTimeline"/>
    <dgm:cxn modelId="{4A61B663-4CDD-445A-A7E7-4569B41CF145}" type="presParOf" srcId="{A6B2CAB1-E3BD-4214-A13A-6422FCAC9171}" destId="{CBDCC800-BD8D-40B9-ACDB-C44D3DDB662C}" srcOrd="1" destOrd="0" presId="urn:microsoft.com/office/officeart/2017/3/layout/DropPinTimeline"/>
    <dgm:cxn modelId="{800A6394-4AFD-4A99-BAD8-4185800CD27C}" type="presParOf" srcId="{CBDCC800-BD8D-40B9-ACDB-C44D3DDB662C}" destId="{F0E58AF2-CD8A-457A-86B2-0187D107F21E}" srcOrd="0" destOrd="0" presId="urn:microsoft.com/office/officeart/2017/3/layout/DropPinTimeline"/>
    <dgm:cxn modelId="{12B5C12B-10B9-4C19-8A2C-C64E6B8866D0}" type="presParOf" srcId="{CBDCC800-BD8D-40B9-ACDB-C44D3DDB662C}" destId="{A505BFA8-7EA9-4B0B-8BC2-F0C241783584}" srcOrd="1" destOrd="0" presId="urn:microsoft.com/office/officeart/2017/3/layout/DropPinTimeline"/>
    <dgm:cxn modelId="{919D2F5C-C81A-42CB-AC1A-CE149AABB93A}" type="presParOf" srcId="{A6B2CAB1-E3BD-4214-A13A-6422FCAC9171}" destId="{D7DDA9F6-3058-43E9-813E-FC2BA36E9B43}" srcOrd="2" destOrd="0" presId="urn:microsoft.com/office/officeart/2017/3/layout/DropPinTimeline"/>
    <dgm:cxn modelId="{FA121228-4190-46D9-9BB4-75F6EB8D3F01}" type="presParOf" srcId="{A6B2CAB1-E3BD-4214-A13A-6422FCAC9171}" destId="{C78751AF-96C4-4C10-90FD-992ED0E1131C}" srcOrd="3" destOrd="0" presId="urn:microsoft.com/office/officeart/2017/3/layout/DropPinTimeline"/>
    <dgm:cxn modelId="{262F50B0-7956-4256-8C75-E9D7FAEC2154}" type="presParOf" srcId="{A6B2CAB1-E3BD-4214-A13A-6422FCAC9171}" destId="{332339FF-E207-4C3F-A673-68061D88B1BA}" srcOrd="4" destOrd="0" presId="urn:microsoft.com/office/officeart/2017/3/layout/DropPinTimeline"/>
    <dgm:cxn modelId="{AA85CEDC-F80B-41B0-A344-F4F9A54D7DA2}" type="presParOf" srcId="{A6B2CAB1-E3BD-4214-A13A-6422FCAC9171}" destId="{CEA8B8B6-5500-4AA2-9339-FFD4EC3D81F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5303D585-46C7-49EC-8A08-6B2C24DD1027}"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FF2CAFAC-6852-465E-8E26-AE69956AB2AD}">
      <dgm:prSet phldrT="[Text]" custT="1"/>
      <dgm:spPr/>
      <dgm:t>
        <a:bodyPr/>
        <a:lstStyle/>
        <a:p>
          <a:pPr marL="0" algn="ctr">
            <a:lnSpc>
              <a:spcPct val="100000"/>
            </a:lnSpc>
            <a:spcAft>
              <a:spcPts val="1200"/>
            </a:spcAft>
            <a:buNone/>
          </a:pPr>
          <a:r>
            <a:rPr lang="en-US" sz="2400" b="1" dirty="0"/>
            <a:t>V3</a:t>
          </a:r>
        </a:p>
      </dgm:t>
    </dgm:pt>
    <dgm:pt modelId="{6F7564CE-E342-440A-88D3-23C070EB2F99}" type="parTrans" cxnId="{BA22A7BA-6E21-4A1F-8D51-F5C0EBE73298}">
      <dgm:prSet/>
      <dgm:spPr/>
      <dgm:t>
        <a:bodyPr/>
        <a:lstStyle/>
        <a:p>
          <a:endParaRPr lang="en-US"/>
        </a:p>
      </dgm:t>
    </dgm:pt>
    <dgm:pt modelId="{E177EBD2-76C1-4F1D-BB8A-21E9C5EA3955}" type="sibTrans" cxnId="{BA22A7BA-6E21-4A1F-8D51-F5C0EBE73298}">
      <dgm:prSet/>
      <dgm:spPr/>
      <dgm:t>
        <a:bodyPr/>
        <a:lstStyle/>
        <a:p>
          <a:endParaRPr lang="en-US"/>
        </a:p>
      </dgm:t>
    </dgm:pt>
    <dgm:pt modelId="{E0D2EB55-7728-4404-B0FD-4EA3266F46C4}">
      <dgm:prSet custT="1"/>
      <dgm:spPr/>
      <dgm:t>
        <a:bodyPr vert="horz"/>
        <a:lstStyle/>
        <a:p>
          <a:pPr marL="0" algn="ctr">
            <a:lnSpc>
              <a:spcPct val="100000"/>
            </a:lnSpc>
            <a:spcAft>
              <a:spcPts val="1200"/>
            </a:spcAft>
            <a:buNone/>
          </a:pPr>
          <a:r>
            <a:rPr lang="en-US" sz="2400" b="1" dirty="0"/>
            <a:t>V4</a:t>
          </a:r>
          <a:endParaRPr lang="en-US" sz="2400" dirty="0"/>
        </a:p>
      </dgm:t>
    </dgm:pt>
    <dgm:pt modelId="{09C6D395-5576-4B48-AB42-7916554F5802}" type="parTrans" cxnId="{BCB8A5F6-A033-4EBB-858B-A9D4E6740B81}">
      <dgm:prSet/>
      <dgm:spPr/>
      <dgm:t>
        <a:bodyPr/>
        <a:lstStyle/>
        <a:p>
          <a:endParaRPr lang="en-US"/>
        </a:p>
      </dgm:t>
    </dgm:pt>
    <dgm:pt modelId="{9E855211-CF23-400D-B38A-DB17123257C3}" type="sibTrans" cxnId="{BCB8A5F6-A033-4EBB-858B-A9D4E6740B81}">
      <dgm:prSet/>
      <dgm:spPr/>
      <dgm:t>
        <a:bodyPr/>
        <a:lstStyle/>
        <a:p>
          <a:endParaRPr lang="en-US"/>
        </a:p>
      </dgm:t>
    </dgm:pt>
    <dgm:pt modelId="{3FBBC1B8-34B0-44C8-8353-D49D9946C1F1}">
      <dgm:prSet custT="1"/>
      <dgm:spPr/>
      <dgm:t>
        <a:bodyPr vert="horz"/>
        <a:lstStyle/>
        <a:p>
          <a:pPr marL="365760" indent="-365760" algn="l">
            <a:lnSpc>
              <a:spcPct val="100000"/>
            </a:lnSpc>
            <a:spcAft>
              <a:spcPts val="1200"/>
            </a:spcAft>
            <a:buFont typeface="Arial" panose="020B0604020202020204" pitchFamily="34" charset="0"/>
            <a:buChar char="•"/>
          </a:pPr>
          <a:r>
            <a:rPr lang="en-US" sz="2600" dirty="0"/>
            <a:t>Relocated, combined, and/or removed repetitive content.</a:t>
          </a:r>
        </a:p>
      </dgm:t>
    </dgm:pt>
    <dgm:pt modelId="{D6052419-4E32-455B-853A-0418282BB141}" type="parTrans" cxnId="{4ECFCD63-2B14-42BE-9FA1-3E1E4FABE0C0}">
      <dgm:prSet/>
      <dgm:spPr/>
      <dgm:t>
        <a:bodyPr/>
        <a:lstStyle/>
        <a:p>
          <a:endParaRPr lang="en-US"/>
        </a:p>
      </dgm:t>
    </dgm:pt>
    <dgm:pt modelId="{C277FC7D-F55A-4927-8B7C-91D23EC949AD}" type="sibTrans" cxnId="{4ECFCD63-2B14-42BE-9FA1-3E1E4FABE0C0}">
      <dgm:prSet/>
      <dgm:spPr/>
      <dgm:t>
        <a:bodyPr/>
        <a:lstStyle/>
        <a:p>
          <a:endParaRPr lang="en-US"/>
        </a:p>
      </dgm:t>
    </dgm:pt>
    <dgm:pt modelId="{41FB8B61-AE9C-4A97-A801-A24670CC177B}">
      <dgm:prSet phldrT="[Text]" custT="1"/>
      <dgm:spPr/>
      <dgm:t>
        <a:bodyPr/>
        <a:lstStyle/>
        <a:p>
          <a:pPr marL="365760" indent="-365760" algn="l">
            <a:lnSpc>
              <a:spcPct val="100000"/>
            </a:lnSpc>
            <a:spcAft>
              <a:spcPts val="1200"/>
            </a:spcAft>
            <a:buFont typeface="Arial" panose="020B0604020202020204" pitchFamily="34" charset="0"/>
            <a:buChar char="•"/>
          </a:pPr>
          <a:r>
            <a:rPr lang="en-US" sz="2600" dirty="0"/>
            <a:t>Contained some  repetitive or duplicated concepts.</a:t>
          </a:r>
        </a:p>
      </dgm:t>
    </dgm:pt>
    <dgm:pt modelId="{1D5BD55E-17DC-4189-B83A-479E1CA3995D}" type="sibTrans" cxnId="{07C0F4C0-F981-4645-B10E-60B907BE7884}">
      <dgm:prSet/>
      <dgm:spPr/>
      <dgm:t>
        <a:bodyPr/>
        <a:lstStyle/>
        <a:p>
          <a:endParaRPr lang="en-US"/>
        </a:p>
      </dgm:t>
    </dgm:pt>
    <dgm:pt modelId="{2EF262EA-2817-4E52-89E6-3D21C611E180}" type="parTrans" cxnId="{07C0F4C0-F981-4645-B10E-60B907BE7884}">
      <dgm:prSet/>
      <dgm:spPr/>
      <dgm:t>
        <a:bodyPr/>
        <a:lstStyle/>
        <a:p>
          <a:endParaRPr lang="en-US"/>
        </a:p>
      </dgm:t>
    </dgm:pt>
    <dgm:pt modelId="{49F1E17F-1654-49B4-B0AD-3C8E0DCB0D68}">
      <dgm:prSet custT="1"/>
      <dgm:spPr/>
      <dgm:t>
        <a:bodyPr vert="horz"/>
        <a:lstStyle/>
        <a:p>
          <a:pPr marL="365760" indent="-365760" algn="l">
            <a:lnSpc>
              <a:spcPct val="100000"/>
            </a:lnSpc>
            <a:spcAft>
              <a:spcPts val="1200"/>
            </a:spcAft>
            <a:buFont typeface="Arial" panose="020B0604020202020204" pitchFamily="34" charset="0"/>
            <a:buNone/>
          </a:pPr>
          <a:br>
            <a:rPr lang="en-US" sz="2400" dirty="0"/>
          </a:br>
          <a:endParaRPr lang="en-US" sz="2400" dirty="0"/>
        </a:p>
      </dgm:t>
    </dgm:pt>
    <dgm:pt modelId="{719AF271-6DD2-496E-97F8-0A51A2F8F60B}" type="parTrans" cxnId="{AA6A4F86-C3DF-4895-B471-DEB328B3C95C}">
      <dgm:prSet/>
      <dgm:spPr/>
      <dgm:t>
        <a:bodyPr/>
        <a:lstStyle/>
        <a:p>
          <a:endParaRPr lang="en-US"/>
        </a:p>
      </dgm:t>
    </dgm:pt>
    <dgm:pt modelId="{5CA22FFF-DD5D-468F-BBA8-924641D31B72}" type="sibTrans" cxnId="{AA6A4F86-C3DF-4895-B471-DEB328B3C95C}">
      <dgm:prSet/>
      <dgm:spPr/>
      <dgm:t>
        <a:bodyPr/>
        <a:lstStyle/>
        <a:p>
          <a:endParaRPr lang="en-US"/>
        </a:p>
      </dgm:t>
    </dgm:pt>
    <dgm:pt modelId="{E136BC16-9191-4C05-BCA6-A648F5129D59}" type="pres">
      <dgm:prSet presAssocID="{5303D585-46C7-49EC-8A08-6B2C24DD1027}" presName="rootnode" presStyleCnt="0">
        <dgm:presLayoutVars>
          <dgm:chMax/>
          <dgm:chPref/>
          <dgm:dir/>
          <dgm:animLvl val="lvl"/>
        </dgm:presLayoutVars>
      </dgm:prSet>
      <dgm:spPr/>
    </dgm:pt>
    <dgm:pt modelId="{5F002D50-F03E-47A7-86F3-ED7ABFF500B0}" type="pres">
      <dgm:prSet presAssocID="{FF2CAFAC-6852-465E-8E26-AE69956AB2AD}" presName="composite" presStyleCnt="0"/>
      <dgm:spPr/>
    </dgm:pt>
    <dgm:pt modelId="{8ADDE825-1D24-4427-9B47-6B82AB5AF0C1}" type="pres">
      <dgm:prSet presAssocID="{FF2CAFAC-6852-465E-8E26-AE69956AB2AD}" presName="LShape" presStyleLbl="alignNode1" presStyleIdx="0" presStyleCnt="3" custScaleX="132218"/>
      <dgm:spPr/>
    </dgm:pt>
    <dgm:pt modelId="{31615856-232A-459F-812D-0F6DF5425015}" type="pres">
      <dgm:prSet presAssocID="{FF2CAFAC-6852-465E-8E26-AE69956AB2AD}" presName="ParentText" presStyleLbl="revTx" presStyleIdx="0" presStyleCnt="2" custScaleX="132218">
        <dgm:presLayoutVars>
          <dgm:chMax val="0"/>
          <dgm:chPref val="0"/>
          <dgm:bulletEnabled val="1"/>
        </dgm:presLayoutVars>
      </dgm:prSet>
      <dgm:spPr/>
    </dgm:pt>
    <dgm:pt modelId="{33C1CCD6-E7ED-47FA-8EC9-7179D98989AD}" type="pres">
      <dgm:prSet presAssocID="{FF2CAFAC-6852-465E-8E26-AE69956AB2AD}" presName="Triangle" presStyleLbl="alignNode1" presStyleIdx="1" presStyleCnt="3" custLinFactNeighborX="86579" custLinFactNeighborY="-1968"/>
      <dgm:spPr>
        <a:solidFill>
          <a:schemeClr val="tx1"/>
        </a:solidFill>
      </dgm:spPr>
    </dgm:pt>
    <dgm:pt modelId="{4C58C76D-A107-42D0-A848-FF5696BB47CE}" type="pres">
      <dgm:prSet presAssocID="{E177EBD2-76C1-4F1D-BB8A-21E9C5EA3955}" presName="sibTrans" presStyleCnt="0"/>
      <dgm:spPr/>
    </dgm:pt>
    <dgm:pt modelId="{8473CC67-B655-4815-B79D-4E369DE182DB}" type="pres">
      <dgm:prSet presAssocID="{E177EBD2-76C1-4F1D-BB8A-21E9C5EA3955}" presName="space" presStyleCnt="0"/>
      <dgm:spPr/>
    </dgm:pt>
    <dgm:pt modelId="{CD5453DD-4B3D-4EA2-A429-DB20F2C43FF2}" type="pres">
      <dgm:prSet presAssocID="{E0D2EB55-7728-4404-B0FD-4EA3266F46C4}" presName="composite" presStyleCnt="0"/>
      <dgm:spPr/>
    </dgm:pt>
    <dgm:pt modelId="{2CB31A9E-7569-4A1B-98B2-18BFBF523614}" type="pres">
      <dgm:prSet presAssocID="{E0D2EB55-7728-4404-B0FD-4EA3266F46C4}" presName="LShape" presStyleLbl="alignNode1" presStyleIdx="2" presStyleCnt="3" custScaleX="132218"/>
      <dgm:spPr/>
    </dgm:pt>
    <dgm:pt modelId="{955EED3B-624C-461F-BBF9-8D1E20CEBF88}" type="pres">
      <dgm:prSet presAssocID="{E0D2EB55-7728-4404-B0FD-4EA3266F46C4}" presName="ParentText" presStyleLbl="revTx" presStyleIdx="1" presStyleCnt="2" custScaleX="132218" custLinFactNeighborX="1113">
        <dgm:presLayoutVars>
          <dgm:chMax val="0"/>
          <dgm:chPref val="0"/>
          <dgm:bulletEnabled val="1"/>
        </dgm:presLayoutVars>
      </dgm:prSet>
      <dgm:spPr/>
    </dgm:pt>
  </dgm:ptLst>
  <dgm:cxnLst>
    <dgm:cxn modelId="{BB97B50B-EFAD-4D7C-973D-02DE55B54B0C}" type="presOf" srcId="{E0D2EB55-7728-4404-B0FD-4EA3266F46C4}" destId="{955EED3B-624C-461F-BBF9-8D1E20CEBF88}" srcOrd="0" destOrd="0" presId="urn:microsoft.com/office/officeart/2009/3/layout/StepUpProcess"/>
    <dgm:cxn modelId="{04EE062C-E251-4757-B71C-2B571C88B8D1}" type="presOf" srcId="{3FBBC1B8-34B0-44C8-8353-D49D9946C1F1}" destId="{955EED3B-624C-461F-BBF9-8D1E20CEBF88}" srcOrd="0" destOrd="1" presId="urn:microsoft.com/office/officeart/2009/3/layout/StepUpProcess"/>
    <dgm:cxn modelId="{4ECFCD63-2B14-42BE-9FA1-3E1E4FABE0C0}" srcId="{E0D2EB55-7728-4404-B0FD-4EA3266F46C4}" destId="{3FBBC1B8-34B0-44C8-8353-D49D9946C1F1}" srcOrd="0" destOrd="0" parTransId="{D6052419-4E32-455B-853A-0418282BB141}" sibTransId="{C277FC7D-F55A-4927-8B7C-91D23EC949AD}"/>
    <dgm:cxn modelId="{AA6A4F86-C3DF-4895-B471-DEB328B3C95C}" srcId="{E0D2EB55-7728-4404-B0FD-4EA3266F46C4}" destId="{49F1E17F-1654-49B4-B0AD-3C8E0DCB0D68}" srcOrd="1" destOrd="0" parTransId="{719AF271-6DD2-496E-97F8-0A51A2F8F60B}" sibTransId="{5CA22FFF-DD5D-468F-BBA8-924641D31B72}"/>
    <dgm:cxn modelId="{BA22A7BA-6E21-4A1F-8D51-F5C0EBE73298}" srcId="{5303D585-46C7-49EC-8A08-6B2C24DD1027}" destId="{FF2CAFAC-6852-465E-8E26-AE69956AB2AD}" srcOrd="0" destOrd="0" parTransId="{6F7564CE-E342-440A-88D3-23C070EB2F99}" sibTransId="{E177EBD2-76C1-4F1D-BB8A-21E9C5EA3955}"/>
    <dgm:cxn modelId="{DFBC1ABC-B05E-4608-8599-81AF98DB1604}" type="presOf" srcId="{49F1E17F-1654-49B4-B0AD-3C8E0DCB0D68}" destId="{955EED3B-624C-461F-BBF9-8D1E20CEBF88}" srcOrd="0" destOrd="2" presId="urn:microsoft.com/office/officeart/2009/3/layout/StepUpProcess"/>
    <dgm:cxn modelId="{2F2FCDBF-F570-4B56-9990-90711C394921}" type="presOf" srcId="{41FB8B61-AE9C-4A97-A801-A24670CC177B}" destId="{31615856-232A-459F-812D-0F6DF5425015}" srcOrd="0" destOrd="1" presId="urn:microsoft.com/office/officeart/2009/3/layout/StepUpProcess"/>
    <dgm:cxn modelId="{07C0F4C0-F981-4645-B10E-60B907BE7884}" srcId="{FF2CAFAC-6852-465E-8E26-AE69956AB2AD}" destId="{41FB8B61-AE9C-4A97-A801-A24670CC177B}" srcOrd="0" destOrd="0" parTransId="{2EF262EA-2817-4E52-89E6-3D21C611E180}" sibTransId="{1D5BD55E-17DC-4189-B83A-479E1CA3995D}"/>
    <dgm:cxn modelId="{4A3E63C6-50BA-4467-BB0C-C4A21D5168D3}" type="presOf" srcId="{FF2CAFAC-6852-465E-8E26-AE69956AB2AD}" destId="{31615856-232A-459F-812D-0F6DF5425015}" srcOrd="0" destOrd="0" presId="urn:microsoft.com/office/officeart/2009/3/layout/StepUpProcess"/>
    <dgm:cxn modelId="{D34C8DE0-3E0A-4DEC-8A43-D8BB2909FB23}" type="presOf" srcId="{5303D585-46C7-49EC-8A08-6B2C24DD1027}" destId="{E136BC16-9191-4C05-BCA6-A648F5129D59}" srcOrd="0" destOrd="0" presId="urn:microsoft.com/office/officeart/2009/3/layout/StepUpProcess"/>
    <dgm:cxn modelId="{BCB8A5F6-A033-4EBB-858B-A9D4E6740B81}" srcId="{5303D585-46C7-49EC-8A08-6B2C24DD1027}" destId="{E0D2EB55-7728-4404-B0FD-4EA3266F46C4}" srcOrd="1" destOrd="0" parTransId="{09C6D395-5576-4B48-AB42-7916554F5802}" sibTransId="{9E855211-CF23-400D-B38A-DB17123257C3}"/>
    <dgm:cxn modelId="{BEA66F6A-1F9C-4AE7-A320-460C886DCB45}" type="presParOf" srcId="{E136BC16-9191-4C05-BCA6-A648F5129D59}" destId="{5F002D50-F03E-47A7-86F3-ED7ABFF500B0}" srcOrd="0" destOrd="0" presId="urn:microsoft.com/office/officeart/2009/3/layout/StepUpProcess"/>
    <dgm:cxn modelId="{74A2E0EC-CDAF-4881-BC44-967913A6FBC1}" type="presParOf" srcId="{5F002D50-F03E-47A7-86F3-ED7ABFF500B0}" destId="{8ADDE825-1D24-4427-9B47-6B82AB5AF0C1}" srcOrd="0" destOrd="0" presId="urn:microsoft.com/office/officeart/2009/3/layout/StepUpProcess"/>
    <dgm:cxn modelId="{0CD275EC-325D-471A-8A1B-3A4A4AFC2071}" type="presParOf" srcId="{5F002D50-F03E-47A7-86F3-ED7ABFF500B0}" destId="{31615856-232A-459F-812D-0F6DF5425015}" srcOrd="1" destOrd="0" presId="urn:microsoft.com/office/officeart/2009/3/layout/StepUpProcess"/>
    <dgm:cxn modelId="{48C4FEBC-1865-43F4-800A-6D76454744B3}" type="presParOf" srcId="{5F002D50-F03E-47A7-86F3-ED7ABFF500B0}" destId="{33C1CCD6-E7ED-47FA-8EC9-7179D98989AD}" srcOrd="2" destOrd="0" presId="urn:microsoft.com/office/officeart/2009/3/layout/StepUpProcess"/>
    <dgm:cxn modelId="{E4836723-1368-477F-B9A4-64C50DAEC721}" type="presParOf" srcId="{E136BC16-9191-4C05-BCA6-A648F5129D59}" destId="{4C58C76D-A107-42D0-A848-FF5696BB47CE}" srcOrd="1" destOrd="0" presId="urn:microsoft.com/office/officeart/2009/3/layout/StepUpProcess"/>
    <dgm:cxn modelId="{D16090B6-B08F-432F-9BC7-B69D8F45BCC9}" type="presParOf" srcId="{4C58C76D-A107-42D0-A848-FF5696BB47CE}" destId="{8473CC67-B655-4815-B79D-4E369DE182DB}" srcOrd="0" destOrd="0" presId="urn:microsoft.com/office/officeart/2009/3/layout/StepUpProcess"/>
    <dgm:cxn modelId="{15A42D40-F008-4B9C-8F34-D36953E2D901}" type="presParOf" srcId="{E136BC16-9191-4C05-BCA6-A648F5129D59}" destId="{CD5453DD-4B3D-4EA2-A429-DB20F2C43FF2}" srcOrd="2" destOrd="0" presId="urn:microsoft.com/office/officeart/2009/3/layout/StepUpProcess"/>
    <dgm:cxn modelId="{E09F5E19-C977-4205-A96B-2F080086D810}" type="presParOf" srcId="{CD5453DD-4B3D-4EA2-A429-DB20F2C43FF2}" destId="{2CB31A9E-7569-4A1B-98B2-18BFBF523614}" srcOrd="0" destOrd="0" presId="urn:microsoft.com/office/officeart/2009/3/layout/StepUpProcess"/>
    <dgm:cxn modelId="{EDAAD5DA-61B0-4C78-9EAE-0ADC2C20133D}" type="presParOf" srcId="{CD5453DD-4B3D-4EA2-A429-DB20F2C43FF2}" destId="{955EED3B-624C-461F-BBF9-8D1E20CEBF8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274593-526E-40DD-9A72-78A4D84B0E9D}"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0E667D12-F6C4-459B-8824-ED025E834B4E}">
      <dgm:prSet phldrT="[Text]" custT="1"/>
      <dgm:spPr/>
      <dgm:t>
        <a:bodyPr anchor="t"/>
        <a:lstStyle/>
        <a:p>
          <a:pPr marL="0" algn="ctr">
            <a:lnSpc>
              <a:spcPct val="90000"/>
            </a:lnSpc>
            <a:spcAft>
              <a:spcPct val="35000"/>
            </a:spcAft>
          </a:pPr>
          <a:r>
            <a:rPr lang="en-US" sz="2800" b="1" dirty="0"/>
            <a:t>V3</a:t>
          </a:r>
          <a:endParaRPr lang="en-US" sz="2400"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custT="1"/>
      <dgm:spPr/>
      <dgm:t>
        <a:bodyPr anchor="t"/>
        <a:lstStyle/>
        <a:p>
          <a:pPr marL="0" algn="ctr">
            <a:lnSpc>
              <a:spcPct val="90000"/>
            </a:lnSpc>
            <a:spcAft>
              <a:spcPts val="1800"/>
            </a:spcAft>
          </a:pPr>
          <a:r>
            <a:rPr lang="en-US" sz="2800" b="1" dirty="0"/>
            <a:t>V4</a:t>
          </a:r>
          <a:endParaRPr lang="en-US" sz="2400"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t"/>
        <a:lstStyle/>
        <a:p>
          <a:pPr marL="365760" indent="-365760" algn="l">
            <a:lnSpc>
              <a:spcPct val="100000"/>
            </a:lnSpc>
            <a:spcAft>
              <a:spcPts val="1200"/>
            </a:spcAft>
          </a:pPr>
          <a:r>
            <a:rPr lang="en-US" sz="2400" b="0" dirty="0"/>
            <a:t>4.6 - Course includes information about course accessibility and available access support resources.</a:t>
          </a:r>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13409C17-56DD-4FB3-9BA6-61E409D3AC56}">
      <dgm:prSet custT="1"/>
      <dgm:spPr/>
      <dgm:t>
        <a:bodyPr anchor="t"/>
        <a:lstStyle/>
        <a:p>
          <a:pPr marL="365760" indent="-365760" algn="l">
            <a:lnSpc>
              <a:spcPct val="100000"/>
            </a:lnSpc>
            <a:spcAft>
              <a:spcPts val="1200"/>
            </a:spcAft>
          </a:pPr>
          <a:r>
            <a:rPr lang="en-US" sz="2400" b="0" dirty="0"/>
            <a:t>4.7 - Course materials follow guidelines for text accessibility.</a:t>
          </a:r>
        </a:p>
      </dgm:t>
    </dgm:pt>
    <dgm:pt modelId="{297EEAA3-1274-4D81-B860-29C68D39F0B9}" type="parTrans" cxnId="{B374A6EB-1B2D-4992-AE4B-78BB201D776B}">
      <dgm:prSet/>
      <dgm:spPr/>
      <dgm:t>
        <a:bodyPr/>
        <a:lstStyle/>
        <a:p>
          <a:endParaRPr lang="en-US"/>
        </a:p>
      </dgm:t>
    </dgm:pt>
    <dgm:pt modelId="{899DBD24-ACAF-4B9D-83A8-E755375F9845}" type="sibTrans" cxnId="{B374A6EB-1B2D-4992-AE4B-78BB201D776B}">
      <dgm:prSet/>
      <dgm:spPr/>
      <dgm:t>
        <a:bodyPr/>
        <a:lstStyle/>
        <a:p>
          <a:endParaRPr lang="en-US"/>
        </a:p>
      </dgm:t>
    </dgm:pt>
    <dgm:pt modelId="{52678014-82B8-4E0B-997B-81C06219D7EC}">
      <dgm:prSet custT="1"/>
      <dgm:spPr/>
      <dgm:t>
        <a:bodyPr anchor="t"/>
        <a:lstStyle/>
        <a:p>
          <a:pPr marL="365760" indent="-365760" algn="l">
            <a:lnSpc>
              <a:spcPct val="100000"/>
            </a:lnSpc>
            <a:spcAft>
              <a:spcPts val="1200"/>
            </a:spcAft>
          </a:pPr>
          <a:r>
            <a:rPr lang="en-US" sz="2400" b="0" dirty="0"/>
            <a:t>4.8 - Course materials follow guidelines for multimedia accessibility.</a:t>
          </a:r>
        </a:p>
      </dgm:t>
    </dgm:pt>
    <dgm:pt modelId="{D34B4394-0AA9-4FC6-A1F3-156E738AA1A1}" type="parTrans" cxnId="{63BA262A-45A3-4148-A797-13511785E866}">
      <dgm:prSet/>
      <dgm:spPr/>
      <dgm:t>
        <a:bodyPr/>
        <a:lstStyle/>
        <a:p>
          <a:endParaRPr lang="en-US"/>
        </a:p>
      </dgm:t>
    </dgm:pt>
    <dgm:pt modelId="{9E4C026F-9D5C-4B58-832B-C5AE6F5F9712}" type="sibTrans" cxnId="{63BA262A-45A3-4148-A797-13511785E866}">
      <dgm:prSet/>
      <dgm:spPr/>
      <dgm:t>
        <a:bodyPr/>
        <a:lstStyle/>
        <a:p>
          <a:endParaRPr lang="en-US"/>
        </a:p>
      </dgm:t>
    </dgm:pt>
    <dgm:pt modelId="{0535406C-4507-4A8B-AC6A-C54A1F9CA92B}">
      <dgm:prSet phldrT="[Text]" custT="1"/>
      <dgm:spPr/>
      <dgm:t>
        <a:bodyPr anchor="t"/>
        <a:lstStyle/>
        <a:p>
          <a:pPr marL="365760" indent="-365760" algn="l">
            <a:lnSpc>
              <a:spcPct val="100000"/>
            </a:lnSpc>
            <a:spcAft>
              <a:spcPts val="1200"/>
            </a:spcAft>
          </a:pPr>
          <a:r>
            <a:rPr lang="en-US" sz="2400" b="0" dirty="0"/>
            <a:t>4.4 - Course content is designed using best practices for accessible course design.</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56879BB0-7523-4BA7-B878-176CC9143DA8}" type="pres">
      <dgm:prSet presAssocID="{D5274593-526E-40DD-9A72-78A4D84B0E9D}" presName="rootnode" presStyleCnt="0">
        <dgm:presLayoutVars>
          <dgm:chMax/>
          <dgm:chPref/>
          <dgm:dir/>
          <dgm:animLvl val="lvl"/>
        </dgm:presLayoutVars>
      </dgm:prSet>
      <dgm:spPr/>
    </dgm:pt>
    <dgm:pt modelId="{6C8AF684-F950-41FD-852C-2B029B92BB2D}" type="pres">
      <dgm:prSet presAssocID="{0E667D12-F6C4-459B-8824-ED025E834B4E}" presName="composite" presStyleCnt="0"/>
      <dgm:spPr/>
    </dgm:pt>
    <dgm:pt modelId="{31B03CB8-BD42-4524-A267-BF5B3111E915}" type="pres">
      <dgm:prSet presAssocID="{0E667D12-F6C4-459B-8824-ED025E834B4E}" presName="LShape" presStyleLbl="alignNode1" presStyleIdx="0" presStyleCnt="3" custScaleX="150277" custLinFactNeighborX="366" custLinFactNeighborY="-35878"/>
      <dgm:spPr/>
    </dgm:pt>
    <dgm:pt modelId="{7A447E2A-E51F-4157-9BDD-74CA4915ABDC}" type="pres">
      <dgm:prSet presAssocID="{0E667D12-F6C4-459B-8824-ED025E834B4E}" presName="ParentText" presStyleLbl="revTx" presStyleIdx="0" presStyleCnt="2" custScaleX="143572" custLinFactNeighborX="-4750" custLinFactNeighborY="-28643">
        <dgm:presLayoutVars>
          <dgm:chMax val="0"/>
          <dgm:chPref val="0"/>
          <dgm:bulletEnabled val="1"/>
        </dgm:presLayoutVars>
      </dgm:prSet>
      <dgm:spPr/>
    </dgm:pt>
    <dgm:pt modelId="{1DF39E27-5020-4CCD-906A-99B92DA50125}" type="pres">
      <dgm:prSet presAssocID="{0E667D12-F6C4-459B-8824-ED025E834B4E}" presName="Triangle" presStyleLbl="alignNode1" presStyleIdx="1" presStyleCnt="3" custScaleX="121356" custLinFactX="31414" custLinFactY="-31971" custLinFactNeighborX="100000" custLinFactNeighborY="-100000"/>
      <dgm:spPr>
        <a:solidFill>
          <a:schemeClr val="tx1"/>
        </a:solidFill>
      </dgm:spPr>
    </dgm:pt>
    <dgm:pt modelId="{02522485-4906-4023-BB12-7324741103E9}" type="pres">
      <dgm:prSet presAssocID="{B3AD3057-FCE9-4FDD-A13B-D9CAE20E9C43}" presName="sibTrans" presStyleCnt="0"/>
      <dgm:spPr/>
    </dgm:pt>
    <dgm:pt modelId="{9AB76F54-8996-4186-910B-2DE94EA13F83}" type="pres">
      <dgm:prSet presAssocID="{B3AD3057-FCE9-4FDD-A13B-D9CAE20E9C43}" presName="space" presStyleCnt="0"/>
      <dgm:spPr/>
    </dgm:pt>
    <dgm:pt modelId="{40B6722F-82A5-4818-82F1-9053F3FE5D29}" type="pres">
      <dgm:prSet presAssocID="{1B5291A9-27A9-414E-B25E-1B8E121DFFBB}" presName="composite" presStyleCnt="0"/>
      <dgm:spPr/>
    </dgm:pt>
    <dgm:pt modelId="{15EE5115-9E8C-4ED3-9771-6995D5BC0836}" type="pres">
      <dgm:prSet presAssocID="{1B5291A9-27A9-414E-B25E-1B8E121DFFBB}" presName="LShape" presStyleLbl="alignNode1" presStyleIdx="2" presStyleCnt="3" custScaleX="165623" custLinFactNeighborX="-532" custLinFactNeighborY="-7906"/>
      <dgm:spPr/>
    </dgm:pt>
    <dgm:pt modelId="{1304D3A7-027D-456B-BDBF-4F7182CC43A9}" type="pres">
      <dgm:prSet presAssocID="{1B5291A9-27A9-414E-B25E-1B8E121DFFBB}" presName="ParentText" presStyleLbl="revTx" presStyleIdx="1" presStyleCnt="2" custScaleX="185193" custScaleY="145893" custLinFactNeighborX="6149" custLinFactNeighborY="23257">
        <dgm:presLayoutVars>
          <dgm:chMax val="0"/>
          <dgm:chPref val="0"/>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056E711D-6763-478E-A168-894E61F639F6}" type="presOf" srcId="{52678014-82B8-4E0B-997B-81C06219D7EC}" destId="{1304D3A7-027D-456B-BDBF-4F7182CC43A9}" srcOrd="0" destOrd="3" presId="urn:microsoft.com/office/officeart/2009/3/layout/StepUpProcess"/>
    <dgm:cxn modelId="{63BA262A-45A3-4148-A797-13511785E866}" srcId="{1B5291A9-27A9-414E-B25E-1B8E121DFFBB}" destId="{52678014-82B8-4E0B-997B-81C06219D7EC}" srcOrd="2" destOrd="0" parTransId="{D34B4394-0AA9-4FC6-A1F3-156E738AA1A1}" sibTransId="{9E4C026F-9D5C-4B58-832B-C5AE6F5F9712}"/>
    <dgm:cxn modelId="{05C0E03C-0F2D-4000-A00B-9D586FC33307}" type="presOf" srcId="{F81DB2DA-484C-41DF-ABB0-EEC0235BE949}" destId="{1304D3A7-027D-456B-BDBF-4F7182CC43A9}" srcOrd="0" destOrd="1" presId="urn:microsoft.com/office/officeart/2009/3/layout/StepUpProcess"/>
    <dgm:cxn modelId="{DA39CD65-E4A2-40B4-A7CB-1BC594A1F2D2}" srcId="{D5274593-526E-40DD-9A72-78A4D84B0E9D}" destId="{1B5291A9-27A9-414E-B25E-1B8E121DFFBB}" srcOrd="1" destOrd="0" parTransId="{33C97C55-6669-4426-88B1-CBBF408E3718}" sibTransId="{22AAB478-A008-439E-AD19-CE2363A236BF}"/>
    <dgm:cxn modelId="{2C9F8750-DB76-46D9-805D-287775A8F20E}" type="presOf" srcId="{1B5291A9-27A9-414E-B25E-1B8E121DFFBB}" destId="{1304D3A7-027D-456B-BDBF-4F7182CC43A9}" srcOrd="0" destOrd="0" presId="urn:microsoft.com/office/officeart/2009/3/layout/StepUpProcess"/>
    <dgm:cxn modelId="{A4ED7F8A-A1E4-4DFB-94E0-06B888F631B9}" srcId="{1B5291A9-27A9-414E-B25E-1B8E121DFFBB}" destId="{F81DB2DA-484C-41DF-ABB0-EEC0235BE949}" srcOrd="0" destOrd="0" parTransId="{57257697-B743-404F-ADEE-E331F5D810CF}" sibTransId="{BDDF3E61-F097-4E28-B450-B21CADD4EB23}"/>
    <dgm:cxn modelId="{F1BDDDA5-FB9B-4ACE-90C1-94C48A2DAB9F}" type="presOf" srcId="{D5274593-526E-40DD-9A72-78A4D84B0E9D}" destId="{56879BB0-7523-4BA7-B878-176CC9143DA8}" srcOrd="0" destOrd="0" presId="urn:microsoft.com/office/officeart/2009/3/layout/StepUpProcess"/>
    <dgm:cxn modelId="{8BABE4BA-148F-4F2B-B54C-5D40C57903CA}" type="presOf" srcId="{13409C17-56DD-4FB3-9BA6-61E409D3AC56}" destId="{1304D3A7-027D-456B-BDBF-4F7182CC43A9}" srcOrd="0" destOrd="2" presId="urn:microsoft.com/office/officeart/2009/3/layout/StepUpProcess"/>
    <dgm:cxn modelId="{124492C5-7E7F-4EB7-A9B2-BB9127471F26}" type="presOf" srcId="{0E667D12-F6C4-459B-8824-ED025E834B4E}" destId="{7A447E2A-E51F-4157-9BDD-74CA4915ABDC}" srcOrd="0" destOrd="0" presId="urn:microsoft.com/office/officeart/2009/3/layout/StepUpProcess"/>
    <dgm:cxn modelId="{90CA93CF-BEE5-4475-9740-1F180D2253ED}" srcId="{0E667D12-F6C4-459B-8824-ED025E834B4E}" destId="{0535406C-4507-4A8B-AC6A-C54A1F9CA92B}" srcOrd="0" destOrd="0" parTransId="{54B805D3-AB0B-4E46-9A2E-0A37E61F9781}" sibTransId="{9E20DC0F-3B4D-4FE9-A2E5-EFD1FAFD2DB1}"/>
    <dgm:cxn modelId="{29EE12D8-76EB-4E1A-BA96-D6DE083E7A99}" type="presOf" srcId="{0535406C-4507-4A8B-AC6A-C54A1F9CA92B}" destId="{7A447E2A-E51F-4157-9BDD-74CA4915ABDC}" srcOrd="0" destOrd="1" presId="urn:microsoft.com/office/officeart/2009/3/layout/StepUpProcess"/>
    <dgm:cxn modelId="{B374A6EB-1B2D-4992-AE4B-78BB201D776B}" srcId="{1B5291A9-27A9-414E-B25E-1B8E121DFFBB}" destId="{13409C17-56DD-4FB3-9BA6-61E409D3AC56}" srcOrd="1" destOrd="0" parTransId="{297EEAA3-1274-4D81-B860-29C68D39F0B9}" sibTransId="{899DBD24-ACAF-4B9D-83A8-E755375F9845}"/>
    <dgm:cxn modelId="{E8756B2A-32DD-4250-BD86-E9861DB895FB}" type="presParOf" srcId="{56879BB0-7523-4BA7-B878-176CC9143DA8}" destId="{6C8AF684-F950-41FD-852C-2B029B92BB2D}" srcOrd="0" destOrd="0" presId="urn:microsoft.com/office/officeart/2009/3/layout/StepUpProcess"/>
    <dgm:cxn modelId="{6C9D6190-0FB3-450A-888F-D45FD27D146B}" type="presParOf" srcId="{6C8AF684-F950-41FD-852C-2B029B92BB2D}" destId="{31B03CB8-BD42-4524-A267-BF5B3111E915}" srcOrd="0" destOrd="0" presId="urn:microsoft.com/office/officeart/2009/3/layout/StepUpProcess"/>
    <dgm:cxn modelId="{D6ED08F2-6DC3-4ED3-B192-721C1F91AC9B}" type="presParOf" srcId="{6C8AF684-F950-41FD-852C-2B029B92BB2D}" destId="{7A447E2A-E51F-4157-9BDD-74CA4915ABDC}" srcOrd="1" destOrd="0" presId="urn:microsoft.com/office/officeart/2009/3/layout/StepUpProcess"/>
    <dgm:cxn modelId="{8F0654F4-32C4-452B-B539-BD822DCE904D}" type="presParOf" srcId="{6C8AF684-F950-41FD-852C-2B029B92BB2D}" destId="{1DF39E27-5020-4CCD-906A-99B92DA50125}" srcOrd="2" destOrd="0" presId="urn:microsoft.com/office/officeart/2009/3/layout/StepUpProcess"/>
    <dgm:cxn modelId="{E709F3BE-1366-4403-BCD2-D22AA28B3627}" type="presParOf" srcId="{56879BB0-7523-4BA7-B878-176CC9143DA8}" destId="{02522485-4906-4023-BB12-7324741103E9}" srcOrd="1" destOrd="0" presId="urn:microsoft.com/office/officeart/2009/3/layout/StepUpProcess"/>
    <dgm:cxn modelId="{956C9DE0-0640-4980-A7C2-B4CE0F0ABB1B}" type="presParOf" srcId="{02522485-4906-4023-BB12-7324741103E9}" destId="{9AB76F54-8996-4186-910B-2DE94EA13F83}" srcOrd="0" destOrd="0" presId="urn:microsoft.com/office/officeart/2009/3/layout/StepUpProcess"/>
    <dgm:cxn modelId="{94F85B36-CD12-4459-9CC3-B397042293EE}" type="presParOf" srcId="{56879BB0-7523-4BA7-B878-176CC9143DA8}" destId="{40B6722F-82A5-4818-82F1-9053F3FE5D29}" srcOrd="2" destOrd="0" presId="urn:microsoft.com/office/officeart/2009/3/layout/StepUpProcess"/>
    <dgm:cxn modelId="{6E5264D5-A09E-4146-902B-CDF6D8FB15F0}" type="presParOf" srcId="{40B6722F-82A5-4818-82F1-9053F3FE5D29}" destId="{15EE5115-9E8C-4ED3-9771-6995D5BC0836}" srcOrd="0" destOrd="0" presId="urn:microsoft.com/office/officeart/2009/3/layout/StepUpProcess"/>
    <dgm:cxn modelId="{F61BFF88-C102-4130-B17E-E82063646C22}" type="presParOf" srcId="{40B6722F-82A5-4818-82F1-9053F3FE5D29}" destId="{1304D3A7-027D-456B-BDBF-4F7182CC43A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03D585-46C7-49EC-8A08-6B2C24DD1027}"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FF2CAFAC-6852-465E-8E26-AE69956AB2AD}">
      <dgm:prSet phldrT="[Text]" custT="1"/>
      <dgm:spPr/>
      <dgm:t>
        <a:bodyPr/>
        <a:lstStyle/>
        <a:p>
          <a:pPr marL="0" algn="ctr">
            <a:lnSpc>
              <a:spcPct val="100000"/>
            </a:lnSpc>
            <a:spcAft>
              <a:spcPts val="1200"/>
            </a:spcAft>
            <a:buNone/>
          </a:pPr>
          <a:r>
            <a:rPr lang="en-US" sz="2400" b="1" dirty="0"/>
            <a:t>V3</a:t>
          </a:r>
        </a:p>
      </dgm:t>
    </dgm:pt>
    <dgm:pt modelId="{6F7564CE-E342-440A-88D3-23C070EB2F99}" type="parTrans" cxnId="{BA22A7BA-6E21-4A1F-8D51-F5C0EBE73298}">
      <dgm:prSet/>
      <dgm:spPr/>
      <dgm:t>
        <a:bodyPr/>
        <a:lstStyle/>
        <a:p>
          <a:endParaRPr lang="en-US"/>
        </a:p>
      </dgm:t>
    </dgm:pt>
    <dgm:pt modelId="{E177EBD2-76C1-4F1D-BB8A-21E9C5EA3955}" type="sibTrans" cxnId="{BA22A7BA-6E21-4A1F-8D51-F5C0EBE73298}">
      <dgm:prSet/>
      <dgm:spPr/>
      <dgm:t>
        <a:bodyPr/>
        <a:lstStyle/>
        <a:p>
          <a:endParaRPr lang="en-US"/>
        </a:p>
      </dgm:t>
    </dgm:pt>
    <dgm:pt modelId="{E0D2EB55-7728-4404-B0FD-4EA3266F46C4}">
      <dgm:prSet custT="1"/>
      <dgm:spPr/>
      <dgm:t>
        <a:bodyPr vert="horz"/>
        <a:lstStyle/>
        <a:p>
          <a:pPr marL="0" algn="ctr">
            <a:lnSpc>
              <a:spcPct val="100000"/>
            </a:lnSpc>
            <a:spcAft>
              <a:spcPts val="1200"/>
            </a:spcAft>
            <a:buNone/>
          </a:pPr>
          <a:r>
            <a:rPr lang="en-US" sz="2400" b="1" dirty="0"/>
            <a:t>V4</a:t>
          </a:r>
          <a:endParaRPr lang="en-US" sz="2400" dirty="0"/>
        </a:p>
      </dgm:t>
    </dgm:pt>
    <dgm:pt modelId="{09C6D395-5576-4B48-AB42-7916554F5802}" type="parTrans" cxnId="{BCB8A5F6-A033-4EBB-858B-A9D4E6740B81}">
      <dgm:prSet/>
      <dgm:spPr/>
      <dgm:t>
        <a:bodyPr/>
        <a:lstStyle/>
        <a:p>
          <a:endParaRPr lang="en-US"/>
        </a:p>
      </dgm:t>
    </dgm:pt>
    <dgm:pt modelId="{9E855211-CF23-400D-B38A-DB17123257C3}" type="sibTrans" cxnId="{BCB8A5F6-A033-4EBB-858B-A9D4E6740B81}">
      <dgm:prSet/>
      <dgm:spPr/>
      <dgm:t>
        <a:bodyPr/>
        <a:lstStyle/>
        <a:p>
          <a:endParaRPr lang="en-US"/>
        </a:p>
      </dgm:t>
    </dgm:pt>
    <dgm:pt modelId="{41FB8B61-AE9C-4A97-A801-A24670CC177B}">
      <dgm:prSet phldrT="[Text]" custT="1"/>
      <dgm:spPr/>
      <dgm:t>
        <a:bodyPr/>
        <a:lstStyle/>
        <a:p>
          <a:pPr marL="365760" indent="-365760" algn="l">
            <a:lnSpc>
              <a:spcPct val="100000"/>
            </a:lnSpc>
            <a:spcAft>
              <a:spcPts val="1200"/>
            </a:spcAft>
            <a:buFont typeface="Arial" panose="020B0604020202020204" pitchFamily="34" charset="0"/>
            <a:buChar char="•"/>
          </a:pPr>
          <a:r>
            <a:rPr lang="en-US" sz="2400" dirty="0"/>
            <a:t>Sense of belonging.</a:t>
          </a:r>
        </a:p>
      </dgm:t>
    </dgm:pt>
    <dgm:pt modelId="{1D5BD55E-17DC-4189-B83A-479E1CA3995D}" type="sibTrans" cxnId="{07C0F4C0-F981-4645-B10E-60B907BE7884}">
      <dgm:prSet/>
      <dgm:spPr/>
      <dgm:t>
        <a:bodyPr/>
        <a:lstStyle/>
        <a:p>
          <a:endParaRPr lang="en-US"/>
        </a:p>
      </dgm:t>
    </dgm:pt>
    <dgm:pt modelId="{2EF262EA-2817-4E52-89E6-3D21C611E180}" type="parTrans" cxnId="{07C0F4C0-F981-4645-B10E-60B907BE7884}">
      <dgm:prSet/>
      <dgm:spPr/>
      <dgm:t>
        <a:bodyPr/>
        <a:lstStyle/>
        <a:p>
          <a:endParaRPr lang="en-US"/>
        </a:p>
      </dgm:t>
    </dgm:pt>
    <dgm:pt modelId="{05E7879A-7438-4FD5-B4F6-BEB89C1DFBD0}">
      <dgm:prSet custT="1"/>
      <dgm:spPr/>
      <dgm:t>
        <a:bodyPr vert="horz"/>
        <a:lstStyle/>
        <a:p>
          <a:pPr marL="365760" indent="-365760" algn="l">
            <a:lnSpc>
              <a:spcPct val="100000"/>
            </a:lnSpc>
            <a:spcAft>
              <a:spcPts val="1200"/>
            </a:spcAft>
            <a:buFont typeface="Arial" panose="020B0604020202020204" pitchFamily="34" charset="0"/>
            <a:buChar char="•"/>
          </a:pPr>
          <a:r>
            <a:rPr lang="en-US" sz="2400" dirty="0"/>
            <a:t>Power sharing.</a:t>
          </a:r>
        </a:p>
      </dgm:t>
    </dgm:pt>
    <dgm:pt modelId="{42C98CD3-F5E8-4F83-9EB3-FD9C5E1E734D}" type="parTrans" cxnId="{C295CE5E-E374-462C-91F1-F3A903B5D776}">
      <dgm:prSet/>
      <dgm:spPr/>
      <dgm:t>
        <a:bodyPr/>
        <a:lstStyle/>
        <a:p>
          <a:endParaRPr lang="en-US"/>
        </a:p>
      </dgm:t>
    </dgm:pt>
    <dgm:pt modelId="{20915262-D51E-4326-9B59-14BBA13AABA1}" type="sibTrans" cxnId="{C295CE5E-E374-462C-91F1-F3A903B5D776}">
      <dgm:prSet/>
      <dgm:spPr/>
      <dgm:t>
        <a:bodyPr/>
        <a:lstStyle/>
        <a:p>
          <a:endParaRPr lang="en-US"/>
        </a:p>
      </dgm:t>
    </dgm:pt>
    <dgm:pt modelId="{B2403CC9-BBA5-45B8-8C88-4E59DEE029C5}">
      <dgm:prSet custT="1"/>
      <dgm:spPr/>
      <dgm:t>
        <a:bodyPr vert="horz"/>
        <a:lstStyle/>
        <a:p>
          <a:pPr marL="365760" indent="-365760" algn="l">
            <a:lnSpc>
              <a:spcPct val="100000"/>
            </a:lnSpc>
            <a:spcAft>
              <a:spcPts val="1200"/>
            </a:spcAft>
            <a:buFont typeface="Arial" panose="020B0604020202020204" pitchFamily="34" charset="0"/>
            <a:buChar char="•"/>
          </a:pPr>
          <a:r>
            <a:rPr lang="en-US" sz="2400" dirty="0"/>
            <a:t>Welcoming language.</a:t>
          </a:r>
        </a:p>
      </dgm:t>
    </dgm:pt>
    <dgm:pt modelId="{1A68A87A-35B1-4BA3-A8C2-8701B7EF2246}" type="parTrans" cxnId="{FCBCEB7E-B86A-47A0-9365-3C328DE1CA95}">
      <dgm:prSet/>
      <dgm:spPr/>
      <dgm:t>
        <a:bodyPr/>
        <a:lstStyle/>
        <a:p>
          <a:endParaRPr lang="en-US"/>
        </a:p>
      </dgm:t>
    </dgm:pt>
    <dgm:pt modelId="{486C9570-CBD9-43AF-8F60-3721065059DC}" type="sibTrans" cxnId="{FCBCEB7E-B86A-47A0-9365-3C328DE1CA95}">
      <dgm:prSet/>
      <dgm:spPr/>
      <dgm:t>
        <a:bodyPr/>
        <a:lstStyle/>
        <a:p>
          <a:endParaRPr lang="en-US"/>
        </a:p>
      </dgm:t>
    </dgm:pt>
    <dgm:pt modelId="{602AD790-699F-479D-9016-E096B5071FB3}">
      <dgm:prSet phldrT="[Text]" custT="1"/>
      <dgm:spPr/>
      <dgm:t>
        <a:bodyPr/>
        <a:lstStyle/>
        <a:p>
          <a:pPr marL="365760" indent="-365760" algn="l">
            <a:lnSpc>
              <a:spcPct val="100000"/>
            </a:lnSpc>
            <a:spcAft>
              <a:spcPts val="1200"/>
            </a:spcAft>
            <a:buFont typeface="Arial" panose="020B0604020202020204" pitchFamily="34" charset="0"/>
            <a:buChar char="•"/>
          </a:pPr>
          <a:r>
            <a:rPr lang="en-US" sz="2400" dirty="0"/>
            <a:t>Transparency.</a:t>
          </a:r>
        </a:p>
      </dgm:t>
    </dgm:pt>
    <dgm:pt modelId="{D9A75659-553D-4ACE-9586-EE4EC2B8F3D8}" type="parTrans" cxnId="{1791FAE6-C154-4621-98E3-220F8E072E55}">
      <dgm:prSet/>
      <dgm:spPr/>
      <dgm:t>
        <a:bodyPr/>
        <a:lstStyle/>
        <a:p>
          <a:endParaRPr lang="en-US"/>
        </a:p>
      </dgm:t>
    </dgm:pt>
    <dgm:pt modelId="{D88AAD68-1684-4DFD-9BD9-4E4981934F6C}" type="sibTrans" cxnId="{1791FAE6-C154-4621-98E3-220F8E072E55}">
      <dgm:prSet/>
      <dgm:spPr/>
      <dgm:t>
        <a:bodyPr/>
        <a:lstStyle/>
        <a:p>
          <a:endParaRPr lang="en-US"/>
        </a:p>
      </dgm:t>
    </dgm:pt>
    <dgm:pt modelId="{4D24D14A-C60B-40D9-8A60-07E265D153BE}">
      <dgm:prSet phldrT="[Text]" custT="1"/>
      <dgm:spPr/>
      <dgm:t>
        <a:bodyPr/>
        <a:lstStyle/>
        <a:p>
          <a:pPr marL="365760" indent="-365760" algn="l">
            <a:lnSpc>
              <a:spcPct val="100000"/>
            </a:lnSpc>
            <a:spcAft>
              <a:spcPts val="1200"/>
            </a:spcAft>
            <a:buFont typeface="Arial" panose="020B0604020202020204" pitchFamily="34" charset="0"/>
            <a:buChar char="•"/>
          </a:pPr>
          <a:r>
            <a:rPr lang="en-US" sz="2400" dirty="0"/>
            <a:t>Student choice.</a:t>
          </a:r>
        </a:p>
      </dgm:t>
    </dgm:pt>
    <dgm:pt modelId="{B7DE1903-234B-422A-B0BA-0BDAEEEBA93B}" type="parTrans" cxnId="{1CB18DB1-45EE-4522-A423-356063FFD8CE}">
      <dgm:prSet/>
      <dgm:spPr/>
      <dgm:t>
        <a:bodyPr/>
        <a:lstStyle/>
        <a:p>
          <a:endParaRPr lang="en-US"/>
        </a:p>
      </dgm:t>
    </dgm:pt>
    <dgm:pt modelId="{7CEBB59A-AB2D-47F5-9BD2-95CBEA6636AC}" type="sibTrans" cxnId="{1CB18DB1-45EE-4522-A423-356063FFD8CE}">
      <dgm:prSet/>
      <dgm:spPr/>
      <dgm:t>
        <a:bodyPr/>
        <a:lstStyle/>
        <a:p>
          <a:endParaRPr lang="en-US"/>
        </a:p>
      </dgm:t>
    </dgm:pt>
    <dgm:pt modelId="{70BB393E-B7A3-46F4-82B1-42D28BC32071}">
      <dgm:prSet phldrT="[Text]" custT="1"/>
      <dgm:spPr/>
      <dgm:t>
        <a:bodyPr/>
        <a:lstStyle/>
        <a:p>
          <a:pPr marL="365760" indent="-365760" algn="l">
            <a:lnSpc>
              <a:spcPct val="100000"/>
            </a:lnSpc>
            <a:spcAft>
              <a:spcPts val="1200"/>
            </a:spcAft>
            <a:buFont typeface="Arial" panose="020B0604020202020204" pitchFamily="34" charset="0"/>
            <a:buChar char="•"/>
          </a:pPr>
          <a:r>
            <a:rPr lang="en-US" sz="2400" dirty="0"/>
            <a:t>Representative images and content.</a:t>
          </a:r>
        </a:p>
      </dgm:t>
    </dgm:pt>
    <dgm:pt modelId="{D78741BC-16C3-4D4A-89D9-4DEE33F9946E}" type="parTrans" cxnId="{81D3DB3E-66B3-4F19-B905-954F47A108CA}">
      <dgm:prSet/>
      <dgm:spPr/>
      <dgm:t>
        <a:bodyPr/>
        <a:lstStyle/>
        <a:p>
          <a:endParaRPr lang="en-US"/>
        </a:p>
      </dgm:t>
    </dgm:pt>
    <dgm:pt modelId="{53969352-2595-45CA-865D-5F2030BAFFBD}" type="sibTrans" cxnId="{81D3DB3E-66B3-4F19-B905-954F47A108CA}">
      <dgm:prSet/>
      <dgm:spPr/>
      <dgm:t>
        <a:bodyPr/>
        <a:lstStyle/>
        <a:p>
          <a:endParaRPr lang="en-US"/>
        </a:p>
      </dgm:t>
    </dgm:pt>
    <dgm:pt modelId="{ED6C83BC-B5D2-4403-97E1-4ADDD89E3A3E}">
      <dgm:prSet custT="1"/>
      <dgm:spPr/>
      <dgm:t>
        <a:bodyPr/>
        <a:lstStyle/>
        <a:p>
          <a:pPr marL="365760" indent="-365760" algn="l">
            <a:lnSpc>
              <a:spcPct val="100000"/>
            </a:lnSpc>
            <a:spcAft>
              <a:spcPts val="1200"/>
            </a:spcAft>
          </a:pPr>
          <a:r>
            <a:rPr lang="en-US" sz="2400" dirty="0"/>
            <a:t>Reflective course design practices.</a:t>
          </a:r>
        </a:p>
      </dgm:t>
    </dgm:pt>
    <dgm:pt modelId="{9D673F7E-11EE-4511-A60F-202B3DCA1CDB}" type="parTrans" cxnId="{F61A784E-CE72-4086-962A-A14B4A732ABC}">
      <dgm:prSet/>
      <dgm:spPr/>
      <dgm:t>
        <a:bodyPr/>
        <a:lstStyle/>
        <a:p>
          <a:endParaRPr lang="en-US"/>
        </a:p>
      </dgm:t>
    </dgm:pt>
    <dgm:pt modelId="{CF513571-5F97-477A-BB18-E68C79ABFE87}" type="sibTrans" cxnId="{F61A784E-CE72-4086-962A-A14B4A732ABC}">
      <dgm:prSet/>
      <dgm:spPr/>
      <dgm:t>
        <a:bodyPr/>
        <a:lstStyle/>
        <a:p>
          <a:endParaRPr lang="en-US"/>
        </a:p>
      </dgm:t>
    </dgm:pt>
    <dgm:pt modelId="{60B90483-080E-4705-93AA-774F4205B3AA}">
      <dgm:prSet custT="1"/>
      <dgm:spPr/>
      <dgm:t>
        <a:bodyPr vert="horz"/>
        <a:lstStyle/>
        <a:p>
          <a:pPr marL="365760" indent="-365760" algn="l">
            <a:lnSpc>
              <a:spcPct val="100000"/>
            </a:lnSpc>
            <a:spcAft>
              <a:spcPts val="1200"/>
            </a:spcAft>
            <a:buFont typeface="Arial" panose="020B0604020202020204" pitchFamily="34" charset="0"/>
            <a:buNone/>
          </a:pPr>
          <a:r>
            <a:rPr lang="en-US" sz="2400" dirty="0"/>
            <a:t>V3 concepts plus:</a:t>
          </a:r>
        </a:p>
      </dgm:t>
    </dgm:pt>
    <dgm:pt modelId="{21824271-EBDA-4EC2-913A-50EB38FD5583}" type="sibTrans" cxnId="{E6472D71-D3F6-42AB-847B-E690E3C630E8}">
      <dgm:prSet/>
      <dgm:spPr/>
      <dgm:t>
        <a:bodyPr/>
        <a:lstStyle/>
        <a:p>
          <a:endParaRPr lang="en-US"/>
        </a:p>
      </dgm:t>
    </dgm:pt>
    <dgm:pt modelId="{F88FB24C-56ED-4E1A-8D55-1B303EF0A06F}" type="parTrans" cxnId="{E6472D71-D3F6-42AB-847B-E690E3C630E8}">
      <dgm:prSet/>
      <dgm:spPr/>
      <dgm:t>
        <a:bodyPr/>
        <a:lstStyle/>
        <a:p>
          <a:endParaRPr lang="en-US"/>
        </a:p>
      </dgm:t>
    </dgm:pt>
    <dgm:pt modelId="{E264F70A-F4BD-49EA-8DA4-1CAAD379ED13}">
      <dgm:prSet custT="1"/>
      <dgm:spPr/>
      <dgm:t>
        <a:bodyPr vert="horz"/>
        <a:lstStyle/>
        <a:p>
          <a:pPr marL="365760" indent="-365760" algn="l">
            <a:lnSpc>
              <a:spcPct val="100000"/>
            </a:lnSpc>
            <a:spcAft>
              <a:spcPts val="1200"/>
            </a:spcAft>
            <a:buFont typeface="Arial" panose="020B0604020202020204" pitchFamily="34" charset="0"/>
            <a:buChar char="•"/>
          </a:pPr>
          <a:r>
            <a:rPr lang="en-US" sz="2400" dirty="0"/>
            <a:t>Culture of collaboration, co-creation, and partnership.</a:t>
          </a:r>
        </a:p>
      </dgm:t>
    </dgm:pt>
    <dgm:pt modelId="{A38A9740-F29E-425B-8C2E-7D5B3D98971C}" type="parTrans" cxnId="{874B9E63-AE01-448E-BE80-E126D02C9F49}">
      <dgm:prSet/>
      <dgm:spPr/>
      <dgm:t>
        <a:bodyPr/>
        <a:lstStyle/>
        <a:p>
          <a:endParaRPr lang="en-US"/>
        </a:p>
      </dgm:t>
    </dgm:pt>
    <dgm:pt modelId="{2A3E0673-2406-41E3-9F95-11599492F66E}" type="sibTrans" cxnId="{874B9E63-AE01-448E-BE80-E126D02C9F49}">
      <dgm:prSet/>
      <dgm:spPr/>
      <dgm:t>
        <a:bodyPr/>
        <a:lstStyle/>
        <a:p>
          <a:endParaRPr lang="en-US"/>
        </a:p>
      </dgm:t>
    </dgm:pt>
    <dgm:pt modelId="{1EDDD73A-2243-4FCF-9798-33F0241D300C}">
      <dgm:prSet custT="1"/>
      <dgm:spPr/>
      <dgm:t>
        <a:bodyPr vert="horz"/>
        <a:lstStyle/>
        <a:p>
          <a:pPr marL="365760" indent="-365760" algn="l">
            <a:lnSpc>
              <a:spcPct val="100000"/>
            </a:lnSpc>
            <a:spcAft>
              <a:spcPts val="1200"/>
            </a:spcAft>
            <a:buFont typeface="Arial" panose="020B0604020202020204" pitchFamily="34" charset="0"/>
            <a:buChar char="•"/>
          </a:pPr>
          <a:r>
            <a:rPr lang="en-US" sz="2400" dirty="0"/>
            <a:t>Relationship building.</a:t>
          </a:r>
        </a:p>
      </dgm:t>
    </dgm:pt>
    <dgm:pt modelId="{52685DAA-C25A-46AC-ACE0-0EA9704957E8}" type="parTrans" cxnId="{7EA09182-20E6-4A6C-ACC8-606C7501804B}">
      <dgm:prSet/>
      <dgm:spPr/>
      <dgm:t>
        <a:bodyPr/>
        <a:lstStyle/>
        <a:p>
          <a:endParaRPr lang="en-US"/>
        </a:p>
      </dgm:t>
    </dgm:pt>
    <dgm:pt modelId="{0C07AA03-3D1B-4656-8C0B-77D00823DE3E}" type="sibTrans" cxnId="{7EA09182-20E6-4A6C-ACC8-606C7501804B}">
      <dgm:prSet/>
      <dgm:spPr/>
      <dgm:t>
        <a:bodyPr/>
        <a:lstStyle/>
        <a:p>
          <a:endParaRPr lang="en-US"/>
        </a:p>
      </dgm:t>
    </dgm:pt>
    <dgm:pt modelId="{5A8355B9-11D1-4C3B-A383-3540AF565BE0}">
      <dgm:prSet custT="1"/>
      <dgm:spPr/>
      <dgm:t>
        <a:bodyPr/>
        <a:lstStyle/>
        <a:p>
          <a:pPr marL="365760" indent="-365760" algn="l">
            <a:lnSpc>
              <a:spcPct val="100000"/>
            </a:lnSpc>
            <a:spcAft>
              <a:spcPts val="1200"/>
            </a:spcAft>
            <a:buFont typeface="Arial" panose="020B0604020202020204" pitchFamily="34" charset="0"/>
            <a:buChar char="•"/>
          </a:pPr>
          <a:r>
            <a:rPr lang="en-US" sz="2400" dirty="0"/>
            <a:t>Identifying bias.</a:t>
          </a:r>
        </a:p>
      </dgm:t>
    </dgm:pt>
    <dgm:pt modelId="{8F87C95B-E60B-4794-BCFD-CFE257584DBA}" type="parTrans" cxnId="{8222F1D0-2C1A-4322-95DA-0834E2AAD7EA}">
      <dgm:prSet/>
      <dgm:spPr/>
      <dgm:t>
        <a:bodyPr/>
        <a:lstStyle/>
        <a:p>
          <a:endParaRPr lang="en-US"/>
        </a:p>
      </dgm:t>
    </dgm:pt>
    <dgm:pt modelId="{8770FF27-4046-4ED0-96C4-4F3D54FC6DF4}" type="sibTrans" cxnId="{8222F1D0-2C1A-4322-95DA-0834E2AAD7EA}">
      <dgm:prSet/>
      <dgm:spPr/>
      <dgm:t>
        <a:bodyPr/>
        <a:lstStyle/>
        <a:p>
          <a:endParaRPr lang="en-US"/>
        </a:p>
      </dgm:t>
    </dgm:pt>
    <dgm:pt modelId="{E136BC16-9191-4C05-BCA6-A648F5129D59}" type="pres">
      <dgm:prSet presAssocID="{5303D585-46C7-49EC-8A08-6B2C24DD1027}" presName="rootnode" presStyleCnt="0">
        <dgm:presLayoutVars>
          <dgm:chMax/>
          <dgm:chPref/>
          <dgm:dir/>
          <dgm:animLvl val="lvl"/>
        </dgm:presLayoutVars>
      </dgm:prSet>
      <dgm:spPr/>
    </dgm:pt>
    <dgm:pt modelId="{5F002D50-F03E-47A7-86F3-ED7ABFF500B0}" type="pres">
      <dgm:prSet presAssocID="{FF2CAFAC-6852-465E-8E26-AE69956AB2AD}" presName="composite" presStyleCnt="0"/>
      <dgm:spPr/>
    </dgm:pt>
    <dgm:pt modelId="{8ADDE825-1D24-4427-9B47-6B82AB5AF0C1}" type="pres">
      <dgm:prSet presAssocID="{FF2CAFAC-6852-465E-8E26-AE69956AB2AD}" presName="LShape" presStyleLbl="alignNode1" presStyleIdx="0" presStyleCnt="3" custScaleX="136851" custLinFactNeighborX="2863"/>
      <dgm:spPr/>
    </dgm:pt>
    <dgm:pt modelId="{31615856-232A-459F-812D-0F6DF5425015}" type="pres">
      <dgm:prSet presAssocID="{FF2CAFAC-6852-465E-8E26-AE69956AB2AD}" presName="ParentText" presStyleLbl="revTx" presStyleIdx="0" presStyleCnt="2" custScaleX="142210" custLinFactNeighborX="4499" custLinFactNeighborY="50">
        <dgm:presLayoutVars>
          <dgm:chMax val="0"/>
          <dgm:chPref val="0"/>
          <dgm:bulletEnabled val="1"/>
        </dgm:presLayoutVars>
      </dgm:prSet>
      <dgm:spPr/>
    </dgm:pt>
    <dgm:pt modelId="{33C1CCD6-E7ED-47FA-8EC9-7179D98989AD}" type="pres">
      <dgm:prSet presAssocID="{FF2CAFAC-6852-465E-8E26-AE69956AB2AD}" presName="Triangle" presStyleLbl="alignNode1" presStyleIdx="1" presStyleCnt="3" custScaleX="105113" custLinFactX="14997" custLinFactNeighborX="100000" custLinFactNeighborY="-7538"/>
      <dgm:spPr>
        <a:solidFill>
          <a:schemeClr val="tx1"/>
        </a:solidFill>
      </dgm:spPr>
    </dgm:pt>
    <dgm:pt modelId="{4C58C76D-A107-42D0-A848-FF5696BB47CE}" type="pres">
      <dgm:prSet presAssocID="{E177EBD2-76C1-4F1D-BB8A-21E9C5EA3955}" presName="sibTrans" presStyleCnt="0"/>
      <dgm:spPr/>
    </dgm:pt>
    <dgm:pt modelId="{8473CC67-B655-4815-B79D-4E369DE182DB}" type="pres">
      <dgm:prSet presAssocID="{E177EBD2-76C1-4F1D-BB8A-21E9C5EA3955}" presName="space" presStyleCnt="0"/>
      <dgm:spPr/>
    </dgm:pt>
    <dgm:pt modelId="{CD5453DD-4B3D-4EA2-A429-DB20F2C43FF2}" type="pres">
      <dgm:prSet presAssocID="{E0D2EB55-7728-4404-B0FD-4EA3266F46C4}" presName="composite" presStyleCnt="0"/>
      <dgm:spPr/>
    </dgm:pt>
    <dgm:pt modelId="{2CB31A9E-7569-4A1B-98B2-18BFBF523614}" type="pres">
      <dgm:prSet presAssocID="{E0D2EB55-7728-4404-B0FD-4EA3266F46C4}" presName="LShape" presStyleLbl="alignNode1" presStyleIdx="2" presStyleCnt="3" custScaleX="139930" custLinFactNeighborX="-409"/>
      <dgm:spPr/>
    </dgm:pt>
    <dgm:pt modelId="{955EED3B-624C-461F-BBF9-8D1E20CEBF88}" type="pres">
      <dgm:prSet presAssocID="{E0D2EB55-7728-4404-B0FD-4EA3266F46C4}" presName="ParentText" presStyleLbl="revTx" presStyleIdx="1" presStyleCnt="2" custScaleX="165307" custScaleY="101094" custLinFactNeighborX="12030" custLinFactNeighborY="2161">
        <dgm:presLayoutVars>
          <dgm:chMax val="0"/>
          <dgm:chPref val="0"/>
          <dgm:bulletEnabled val="1"/>
        </dgm:presLayoutVars>
      </dgm:prSet>
      <dgm:spPr/>
    </dgm:pt>
  </dgm:ptLst>
  <dgm:cxnLst>
    <dgm:cxn modelId="{BB97B50B-EFAD-4D7C-973D-02DE55B54B0C}" type="presOf" srcId="{E0D2EB55-7728-4404-B0FD-4EA3266F46C4}" destId="{955EED3B-624C-461F-BBF9-8D1E20CEBF88}" srcOrd="0" destOrd="0" presId="urn:microsoft.com/office/officeart/2009/3/layout/StepUpProcess"/>
    <dgm:cxn modelId="{AF1C1A19-2295-49C8-8D61-66DFD44E51BA}" type="presOf" srcId="{1EDDD73A-2243-4FCF-9798-33F0241D300C}" destId="{955EED3B-624C-461F-BBF9-8D1E20CEBF88}" srcOrd="0" destOrd="3" presId="urn:microsoft.com/office/officeart/2009/3/layout/StepUpProcess"/>
    <dgm:cxn modelId="{CC67DF26-99F7-42FC-8660-F367699C7676}" type="presOf" srcId="{70BB393E-B7A3-46F4-82B1-42D28BC32071}" destId="{31615856-232A-459F-812D-0F6DF5425015}" srcOrd="0" destOrd="3" presId="urn:microsoft.com/office/officeart/2009/3/layout/StepUpProcess"/>
    <dgm:cxn modelId="{062E1C34-82EE-4C2F-8EF1-99CA029AECEC}" type="presOf" srcId="{5A8355B9-11D1-4C3B-A383-3540AF565BE0}" destId="{955EED3B-624C-461F-BBF9-8D1E20CEBF88}" srcOrd="0" destOrd="6" presId="urn:microsoft.com/office/officeart/2009/3/layout/StepUpProcess"/>
    <dgm:cxn modelId="{589A1136-4EE0-4A0C-9341-4984EFDA7D48}" type="presOf" srcId="{ED6C83BC-B5D2-4403-97E1-4ADDD89E3A3E}" destId="{955EED3B-624C-461F-BBF9-8D1E20CEBF88}" srcOrd="0" destOrd="7" presId="urn:microsoft.com/office/officeart/2009/3/layout/StepUpProcess"/>
    <dgm:cxn modelId="{81D3DB3E-66B3-4F19-B905-954F47A108CA}" srcId="{FF2CAFAC-6852-465E-8E26-AE69956AB2AD}" destId="{70BB393E-B7A3-46F4-82B1-42D28BC32071}" srcOrd="2" destOrd="0" parTransId="{D78741BC-16C3-4D4A-89D9-4DEE33F9946E}" sibTransId="{53969352-2595-45CA-865D-5F2030BAFFBD}"/>
    <dgm:cxn modelId="{C295CE5E-E374-462C-91F1-F3A903B5D776}" srcId="{E0D2EB55-7728-4404-B0FD-4EA3266F46C4}" destId="{05E7879A-7438-4FD5-B4F6-BEB89C1DFBD0}" srcOrd="3" destOrd="0" parTransId="{42C98CD3-F5E8-4F83-9EB3-FD9C5E1E734D}" sibTransId="{20915262-D51E-4326-9B59-14BBA13AABA1}"/>
    <dgm:cxn modelId="{874B9E63-AE01-448E-BE80-E126D02C9F49}" srcId="{E0D2EB55-7728-4404-B0FD-4EA3266F46C4}" destId="{E264F70A-F4BD-49EA-8DA4-1CAAD379ED13}" srcOrd="1" destOrd="0" parTransId="{A38A9740-F29E-425B-8C2E-7D5B3D98971C}" sibTransId="{2A3E0673-2406-41E3-9F95-11599492F66E}"/>
    <dgm:cxn modelId="{7FCBAB45-A12A-41A3-A113-A5E53563D6DA}" type="presOf" srcId="{E264F70A-F4BD-49EA-8DA4-1CAAD379ED13}" destId="{955EED3B-624C-461F-BBF9-8D1E20CEBF88}" srcOrd="0" destOrd="2" presId="urn:microsoft.com/office/officeart/2009/3/layout/StepUpProcess"/>
    <dgm:cxn modelId="{E0FCFB6D-7B17-4A76-BCE9-AFF818987E75}" type="presOf" srcId="{4D24D14A-C60B-40D9-8A60-07E265D153BE}" destId="{31615856-232A-459F-812D-0F6DF5425015}" srcOrd="0" destOrd="4" presId="urn:microsoft.com/office/officeart/2009/3/layout/StepUpProcess"/>
    <dgm:cxn modelId="{F61A784E-CE72-4086-962A-A14B4A732ABC}" srcId="{E0D2EB55-7728-4404-B0FD-4EA3266F46C4}" destId="{ED6C83BC-B5D2-4403-97E1-4ADDD89E3A3E}" srcOrd="6" destOrd="0" parTransId="{9D673F7E-11EE-4511-A60F-202B3DCA1CDB}" sibTransId="{CF513571-5F97-477A-BB18-E68C79ABFE87}"/>
    <dgm:cxn modelId="{E6472D71-D3F6-42AB-847B-E690E3C630E8}" srcId="{E0D2EB55-7728-4404-B0FD-4EA3266F46C4}" destId="{60B90483-080E-4705-93AA-774F4205B3AA}" srcOrd="0" destOrd="0" parTransId="{F88FB24C-56ED-4E1A-8D55-1B303EF0A06F}" sibTransId="{21824271-EBDA-4EC2-913A-50EB38FD5583}"/>
    <dgm:cxn modelId="{FCBCEB7E-B86A-47A0-9365-3C328DE1CA95}" srcId="{E0D2EB55-7728-4404-B0FD-4EA3266F46C4}" destId="{B2403CC9-BBA5-45B8-8C88-4E59DEE029C5}" srcOrd="4" destOrd="0" parTransId="{1A68A87A-35B1-4BA3-A8C2-8701B7EF2246}" sibTransId="{486C9570-CBD9-43AF-8F60-3721065059DC}"/>
    <dgm:cxn modelId="{7EA09182-20E6-4A6C-ACC8-606C7501804B}" srcId="{E0D2EB55-7728-4404-B0FD-4EA3266F46C4}" destId="{1EDDD73A-2243-4FCF-9798-33F0241D300C}" srcOrd="2" destOrd="0" parTransId="{52685DAA-C25A-46AC-ACE0-0EA9704957E8}" sibTransId="{0C07AA03-3D1B-4656-8C0B-77D00823DE3E}"/>
    <dgm:cxn modelId="{1CB18DB1-45EE-4522-A423-356063FFD8CE}" srcId="{FF2CAFAC-6852-465E-8E26-AE69956AB2AD}" destId="{4D24D14A-C60B-40D9-8A60-07E265D153BE}" srcOrd="3" destOrd="0" parTransId="{B7DE1903-234B-422A-B0BA-0BDAEEEBA93B}" sibTransId="{7CEBB59A-AB2D-47F5-9BD2-95CBEA6636AC}"/>
    <dgm:cxn modelId="{BA22A7BA-6E21-4A1F-8D51-F5C0EBE73298}" srcId="{5303D585-46C7-49EC-8A08-6B2C24DD1027}" destId="{FF2CAFAC-6852-465E-8E26-AE69956AB2AD}" srcOrd="0" destOrd="0" parTransId="{6F7564CE-E342-440A-88D3-23C070EB2F99}" sibTransId="{E177EBD2-76C1-4F1D-BB8A-21E9C5EA3955}"/>
    <dgm:cxn modelId="{2F2FCDBF-F570-4B56-9990-90711C394921}" type="presOf" srcId="{41FB8B61-AE9C-4A97-A801-A24670CC177B}" destId="{31615856-232A-459F-812D-0F6DF5425015}" srcOrd="0" destOrd="1" presId="urn:microsoft.com/office/officeart/2009/3/layout/StepUpProcess"/>
    <dgm:cxn modelId="{07C0F4C0-F981-4645-B10E-60B907BE7884}" srcId="{FF2CAFAC-6852-465E-8E26-AE69956AB2AD}" destId="{41FB8B61-AE9C-4A97-A801-A24670CC177B}" srcOrd="0" destOrd="0" parTransId="{2EF262EA-2817-4E52-89E6-3D21C611E180}" sibTransId="{1D5BD55E-17DC-4189-B83A-479E1CA3995D}"/>
    <dgm:cxn modelId="{4A3E63C6-50BA-4467-BB0C-C4A21D5168D3}" type="presOf" srcId="{FF2CAFAC-6852-465E-8E26-AE69956AB2AD}" destId="{31615856-232A-459F-812D-0F6DF5425015}" srcOrd="0" destOrd="0" presId="urn:microsoft.com/office/officeart/2009/3/layout/StepUpProcess"/>
    <dgm:cxn modelId="{0831BBC6-1A92-4522-8B92-423F88202D8F}" type="presOf" srcId="{05E7879A-7438-4FD5-B4F6-BEB89C1DFBD0}" destId="{955EED3B-624C-461F-BBF9-8D1E20CEBF88}" srcOrd="0" destOrd="4" presId="urn:microsoft.com/office/officeart/2009/3/layout/StepUpProcess"/>
    <dgm:cxn modelId="{8222F1D0-2C1A-4322-95DA-0834E2AAD7EA}" srcId="{E0D2EB55-7728-4404-B0FD-4EA3266F46C4}" destId="{5A8355B9-11D1-4C3B-A383-3540AF565BE0}" srcOrd="5" destOrd="0" parTransId="{8F87C95B-E60B-4794-BCFD-CFE257584DBA}" sibTransId="{8770FF27-4046-4ED0-96C4-4F3D54FC6DF4}"/>
    <dgm:cxn modelId="{D34C8DE0-3E0A-4DEC-8A43-D8BB2909FB23}" type="presOf" srcId="{5303D585-46C7-49EC-8A08-6B2C24DD1027}" destId="{E136BC16-9191-4C05-BCA6-A648F5129D59}" srcOrd="0" destOrd="0" presId="urn:microsoft.com/office/officeart/2009/3/layout/StepUpProcess"/>
    <dgm:cxn modelId="{1791FAE6-C154-4621-98E3-220F8E072E55}" srcId="{FF2CAFAC-6852-465E-8E26-AE69956AB2AD}" destId="{602AD790-699F-479D-9016-E096B5071FB3}" srcOrd="1" destOrd="0" parTransId="{D9A75659-553D-4ACE-9586-EE4EC2B8F3D8}" sibTransId="{D88AAD68-1684-4DFD-9BD9-4E4981934F6C}"/>
    <dgm:cxn modelId="{95CD54E7-5D7E-42BB-83AE-C93453A6D470}" type="presOf" srcId="{602AD790-699F-479D-9016-E096B5071FB3}" destId="{31615856-232A-459F-812D-0F6DF5425015}" srcOrd="0" destOrd="2" presId="urn:microsoft.com/office/officeart/2009/3/layout/StepUpProcess"/>
    <dgm:cxn modelId="{E868C5E9-A699-4A36-A1D0-F83F52D1474D}" type="presOf" srcId="{B2403CC9-BBA5-45B8-8C88-4E59DEE029C5}" destId="{955EED3B-624C-461F-BBF9-8D1E20CEBF88}" srcOrd="0" destOrd="5" presId="urn:microsoft.com/office/officeart/2009/3/layout/StepUpProcess"/>
    <dgm:cxn modelId="{BCB8A5F6-A033-4EBB-858B-A9D4E6740B81}" srcId="{5303D585-46C7-49EC-8A08-6B2C24DD1027}" destId="{E0D2EB55-7728-4404-B0FD-4EA3266F46C4}" srcOrd="1" destOrd="0" parTransId="{09C6D395-5576-4B48-AB42-7916554F5802}" sibTransId="{9E855211-CF23-400D-B38A-DB17123257C3}"/>
    <dgm:cxn modelId="{49DE20FA-BCA2-451F-9339-3619D5164461}" type="presOf" srcId="{60B90483-080E-4705-93AA-774F4205B3AA}" destId="{955EED3B-624C-461F-BBF9-8D1E20CEBF88}" srcOrd="0" destOrd="1" presId="urn:microsoft.com/office/officeart/2009/3/layout/StepUpProcess"/>
    <dgm:cxn modelId="{BEA66F6A-1F9C-4AE7-A320-460C886DCB45}" type="presParOf" srcId="{E136BC16-9191-4C05-BCA6-A648F5129D59}" destId="{5F002D50-F03E-47A7-86F3-ED7ABFF500B0}" srcOrd="0" destOrd="0" presId="urn:microsoft.com/office/officeart/2009/3/layout/StepUpProcess"/>
    <dgm:cxn modelId="{74A2E0EC-CDAF-4881-BC44-967913A6FBC1}" type="presParOf" srcId="{5F002D50-F03E-47A7-86F3-ED7ABFF500B0}" destId="{8ADDE825-1D24-4427-9B47-6B82AB5AF0C1}" srcOrd="0" destOrd="0" presId="urn:microsoft.com/office/officeart/2009/3/layout/StepUpProcess"/>
    <dgm:cxn modelId="{0CD275EC-325D-471A-8A1B-3A4A4AFC2071}" type="presParOf" srcId="{5F002D50-F03E-47A7-86F3-ED7ABFF500B0}" destId="{31615856-232A-459F-812D-0F6DF5425015}" srcOrd="1" destOrd="0" presId="urn:microsoft.com/office/officeart/2009/3/layout/StepUpProcess"/>
    <dgm:cxn modelId="{48C4FEBC-1865-43F4-800A-6D76454744B3}" type="presParOf" srcId="{5F002D50-F03E-47A7-86F3-ED7ABFF500B0}" destId="{33C1CCD6-E7ED-47FA-8EC9-7179D98989AD}" srcOrd="2" destOrd="0" presId="urn:microsoft.com/office/officeart/2009/3/layout/StepUpProcess"/>
    <dgm:cxn modelId="{E4836723-1368-477F-B9A4-64C50DAEC721}" type="presParOf" srcId="{E136BC16-9191-4C05-BCA6-A648F5129D59}" destId="{4C58C76D-A107-42D0-A848-FF5696BB47CE}" srcOrd="1" destOrd="0" presId="urn:microsoft.com/office/officeart/2009/3/layout/StepUpProcess"/>
    <dgm:cxn modelId="{D16090B6-B08F-432F-9BC7-B69D8F45BCC9}" type="presParOf" srcId="{4C58C76D-A107-42D0-A848-FF5696BB47CE}" destId="{8473CC67-B655-4815-B79D-4E369DE182DB}" srcOrd="0" destOrd="0" presId="urn:microsoft.com/office/officeart/2009/3/layout/StepUpProcess"/>
    <dgm:cxn modelId="{15A42D40-F008-4B9C-8F34-D36953E2D901}" type="presParOf" srcId="{E136BC16-9191-4C05-BCA6-A648F5129D59}" destId="{CD5453DD-4B3D-4EA2-A429-DB20F2C43FF2}" srcOrd="2" destOrd="0" presId="urn:microsoft.com/office/officeart/2009/3/layout/StepUpProcess"/>
    <dgm:cxn modelId="{E09F5E19-C977-4205-A96B-2F080086D810}" type="presParOf" srcId="{CD5453DD-4B3D-4EA2-A429-DB20F2C43FF2}" destId="{2CB31A9E-7569-4A1B-98B2-18BFBF523614}" srcOrd="0" destOrd="0" presId="urn:microsoft.com/office/officeart/2009/3/layout/StepUpProcess"/>
    <dgm:cxn modelId="{EDAAD5DA-61B0-4C78-9EAE-0ADC2C20133D}" type="presParOf" srcId="{CD5453DD-4B3D-4EA2-A429-DB20F2C43FF2}" destId="{955EED3B-624C-461F-BBF9-8D1E20CEBF8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03D585-46C7-49EC-8A08-6B2C24DD1027}"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FF2CAFAC-6852-465E-8E26-AE69956AB2AD}">
      <dgm:prSet phldrT="[Text]" custT="1"/>
      <dgm:spPr/>
      <dgm:t>
        <a:bodyPr/>
        <a:lstStyle/>
        <a:p>
          <a:pPr marL="0" algn="ctr">
            <a:lnSpc>
              <a:spcPct val="100000"/>
            </a:lnSpc>
            <a:spcAft>
              <a:spcPts val="1200"/>
            </a:spcAft>
            <a:buNone/>
          </a:pPr>
          <a:r>
            <a:rPr lang="en-US" sz="2400" b="1" dirty="0"/>
            <a:t>V3</a:t>
          </a:r>
        </a:p>
      </dgm:t>
    </dgm:pt>
    <dgm:pt modelId="{6F7564CE-E342-440A-88D3-23C070EB2F99}" type="parTrans" cxnId="{BA22A7BA-6E21-4A1F-8D51-F5C0EBE73298}">
      <dgm:prSet/>
      <dgm:spPr/>
      <dgm:t>
        <a:bodyPr/>
        <a:lstStyle/>
        <a:p>
          <a:endParaRPr lang="en-US"/>
        </a:p>
      </dgm:t>
    </dgm:pt>
    <dgm:pt modelId="{E177EBD2-76C1-4F1D-BB8A-21E9C5EA3955}" type="sibTrans" cxnId="{BA22A7BA-6E21-4A1F-8D51-F5C0EBE73298}">
      <dgm:prSet/>
      <dgm:spPr/>
      <dgm:t>
        <a:bodyPr/>
        <a:lstStyle/>
        <a:p>
          <a:endParaRPr lang="en-US"/>
        </a:p>
      </dgm:t>
    </dgm:pt>
    <dgm:pt modelId="{E0D2EB55-7728-4404-B0FD-4EA3266F46C4}">
      <dgm:prSet custT="1"/>
      <dgm:spPr/>
      <dgm:t>
        <a:bodyPr vert="horz"/>
        <a:lstStyle/>
        <a:p>
          <a:pPr marL="0" algn="ctr">
            <a:lnSpc>
              <a:spcPct val="100000"/>
            </a:lnSpc>
            <a:spcAft>
              <a:spcPts val="1200"/>
            </a:spcAft>
            <a:buNone/>
          </a:pPr>
          <a:r>
            <a:rPr lang="en-US" sz="2400" b="1" dirty="0"/>
            <a:t>V4</a:t>
          </a:r>
          <a:endParaRPr lang="en-US" sz="2400" dirty="0"/>
        </a:p>
      </dgm:t>
    </dgm:pt>
    <dgm:pt modelId="{09C6D395-5576-4B48-AB42-7916554F5802}" type="parTrans" cxnId="{BCB8A5F6-A033-4EBB-858B-A9D4E6740B81}">
      <dgm:prSet/>
      <dgm:spPr/>
      <dgm:t>
        <a:bodyPr/>
        <a:lstStyle/>
        <a:p>
          <a:endParaRPr lang="en-US"/>
        </a:p>
      </dgm:t>
    </dgm:pt>
    <dgm:pt modelId="{9E855211-CF23-400D-B38A-DB17123257C3}" type="sibTrans" cxnId="{BCB8A5F6-A033-4EBB-858B-A9D4E6740B81}">
      <dgm:prSet/>
      <dgm:spPr/>
      <dgm:t>
        <a:bodyPr/>
        <a:lstStyle/>
        <a:p>
          <a:endParaRPr lang="en-US"/>
        </a:p>
      </dgm:t>
    </dgm:pt>
    <dgm:pt modelId="{41FB8B61-AE9C-4A97-A801-A24670CC177B}">
      <dgm:prSet phldrT="[Text]" custT="1"/>
      <dgm:spPr/>
      <dgm:t>
        <a:bodyPr/>
        <a:lstStyle/>
        <a:p>
          <a:pPr marL="365760" indent="-365760" algn="l">
            <a:lnSpc>
              <a:spcPct val="100000"/>
            </a:lnSpc>
            <a:spcAft>
              <a:spcPts val="1200"/>
            </a:spcAft>
            <a:buFont typeface="+mj-lt"/>
            <a:buAutoNum type="arabicPeriod"/>
          </a:pPr>
          <a:r>
            <a:rPr lang="en-US" sz="2400" dirty="0"/>
            <a:t>Course Design &amp; Student Engagement</a:t>
          </a:r>
        </a:p>
      </dgm:t>
    </dgm:pt>
    <dgm:pt modelId="{2EF262EA-2817-4E52-89E6-3D21C611E180}" type="parTrans" cxnId="{07C0F4C0-F981-4645-B10E-60B907BE7884}">
      <dgm:prSet/>
      <dgm:spPr/>
      <dgm:t>
        <a:bodyPr/>
        <a:lstStyle/>
        <a:p>
          <a:endParaRPr lang="en-US"/>
        </a:p>
      </dgm:t>
    </dgm:pt>
    <dgm:pt modelId="{1D5BD55E-17DC-4189-B83A-479E1CA3995D}" type="sibTrans" cxnId="{07C0F4C0-F981-4645-B10E-60B907BE7884}">
      <dgm:prSet/>
      <dgm:spPr/>
      <dgm:t>
        <a:bodyPr/>
        <a:lstStyle/>
        <a:p>
          <a:endParaRPr lang="en-US"/>
        </a:p>
      </dgm:t>
    </dgm:pt>
    <dgm:pt modelId="{3FBBC1B8-34B0-44C8-8353-D49D9946C1F1}">
      <dgm:prSet custT="1"/>
      <dgm:spPr/>
      <dgm:t>
        <a:bodyPr vert="horz"/>
        <a:lstStyle/>
        <a:p>
          <a:pPr marL="365760" indent="-365760" algn="l">
            <a:lnSpc>
              <a:spcPct val="100000"/>
            </a:lnSpc>
            <a:spcAft>
              <a:spcPts val="1200"/>
            </a:spcAft>
            <a:buFont typeface="+mj-lt"/>
            <a:buAutoNum type="arabicPeriod"/>
          </a:pPr>
          <a:r>
            <a:rPr lang="en-US" sz="2400" dirty="0"/>
            <a:t>Sense of Belonging &amp; Student Engagement</a:t>
          </a:r>
        </a:p>
      </dgm:t>
    </dgm:pt>
    <dgm:pt modelId="{D6052419-4E32-455B-853A-0418282BB141}" type="parTrans" cxnId="{4ECFCD63-2B14-42BE-9FA1-3E1E4FABE0C0}">
      <dgm:prSet/>
      <dgm:spPr/>
      <dgm:t>
        <a:bodyPr/>
        <a:lstStyle/>
        <a:p>
          <a:endParaRPr lang="en-US"/>
        </a:p>
      </dgm:t>
    </dgm:pt>
    <dgm:pt modelId="{C277FC7D-F55A-4927-8B7C-91D23EC949AD}" type="sibTrans" cxnId="{4ECFCD63-2B14-42BE-9FA1-3E1E4FABE0C0}">
      <dgm:prSet/>
      <dgm:spPr/>
      <dgm:t>
        <a:bodyPr/>
        <a:lstStyle/>
        <a:p>
          <a:endParaRPr lang="en-US"/>
        </a:p>
      </dgm:t>
    </dgm:pt>
    <dgm:pt modelId="{8F1EE07F-C92C-4CC9-BB7A-BE32A35883BE}">
      <dgm:prSet custT="1"/>
      <dgm:spPr/>
      <dgm:t>
        <a:bodyPr/>
        <a:lstStyle/>
        <a:p>
          <a:pPr marL="365760" indent="-365760" algn="l">
            <a:lnSpc>
              <a:spcPct val="100000"/>
            </a:lnSpc>
            <a:spcAft>
              <a:spcPts val="1200"/>
            </a:spcAft>
            <a:buFont typeface="+mj-lt"/>
            <a:buAutoNum type="arabicPeriod"/>
          </a:pPr>
          <a:r>
            <a:rPr lang="en-US" sz="2400" dirty="0"/>
            <a:t>Outcomes &amp; Objectives</a:t>
          </a:r>
        </a:p>
      </dgm:t>
    </dgm:pt>
    <dgm:pt modelId="{47FC82B1-D469-4EA6-B2DF-5538AC433370}" type="parTrans" cxnId="{4DE25E37-A0E3-4994-920A-CBB59364CFAC}">
      <dgm:prSet/>
      <dgm:spPr/>
      <dgm:t>
        <a:bodyPr/>
        <a:lstStyle/>
        <a:p>
          <a:endParaRPr lang="en-US"/>
        </a:p>
      </dgm:t>
    </dgm:pt>
    <dgm:pt modelId="{FE81D3B2-2E1B-4F3D-BA54-4720F19ACE61}" type="sibTrans" cxnId="{4DE25E37-A0E3-4994-920A-CBB59364CFAC}">
      <dgm:prSet/>
      <dgm:spPr/>
      <dgm:t>
        <a:bodyPr/>
        <a:lstStyle/>
        <a:p>
          <a:endParaRPr lang="en-US"/>
        </a:p>
      </dgm:t>
    </dgm:pt>
    <dgm:pt modelId="{931C9198-8E15-4B4A-B22F-D9F06B98BB77}">
      <dgm:prSet custT="1"/>
      <dgm:spPr/>
      <dgm:t>
        <a:bodyPr/>
        <a:lstStyle/>
        <a:p>
          <a:pPr marL="365760" indent="-365760" algn="l">
            <a:lnSpc>
              <a:spcPct val="100000"/>
            </a:lnSpc>
            <a:spcAft>
              <a:spcPts val="1200"/>
            </a:spcAft>
            <a:buFont typeface="+mj-lt"/>
            <a:buAutoNum type="arabicPeriod"/>
          </a:pPr>
          <a:r>
            <a:rPr lang="en-US" sz="2400" dirty="0"/>
            <a:t>Assessment &amp; Feedback</a:t>
          </a:r>
        </a:p>
      </dgm:t>
    </dgm:pt>
    <dgm:pt modelId="{F3BFB7CE-0F6F-4DF7-9493-86311666D7D7}" type="parTrans" cxnId="{4CFEEF9C-0C90-405E-B2BE-5A461A139C18}">
      <dgm:prSet/>
      <dgm:spPr/>
      <dgm:t>
        <a:bodyPr/>
        <a:lstStyle/>
        <a:p>
          <a:endParaRPr lang="en-US"/>
        </a:p>
      </dgm:t>
    </dgm:pt>
    <dgm:pt modelId="{1CE6D772-A977-4DD5-9DCC-3B0BDF822B33}" type="sibTrans" cxnId="{4CFEEF9C-0C90-405E-B2BE-5A461A139C18}">
      <dgm:prSet/>
      <dgm:spPr/>
      <dgm:t>
        <a:bodyPr/>
        <a:lstStyle/>
        <a:p>
          <a:endParaRPr lang="en-US"/>
        </a:p>
      </dgm:t>
    </dgm:pt>
    <dgm:pt modelId="{0C2C9F2E-32CB-41D5-A837-ED94DD0C8A52}">
      <dgm:prSet custT="1"/>
      <dgm:spPr/>
      <dgm:t>
        <a:bodyPr/>
        <a:lstStyle/>
        <a:p>
          <a:pPr marL="365760" indent="-365760" algn="l">
            <a:lnSpc>
              <a:spcPct val="100000"/>
            </a:lnSpc>
            <a:spcAft>
              <a:spcPts val="1200"/>
            </a:spcAft>
            <a:buFont typeface="+mj-lt"/>
            <a:buAutoNum type="arabicPeriod"/>
          </a:pPr>
          <a:r>
            <a:rPr lang="en-US" sz="2400" dirty="0"/>
            <a:t>Materials &amp; Tools</a:t>
          </a:r>
        </a:p>
      </dgm:t>
    </dgm:pt>
    <dgm:pt modelId="{45454250-C01C-46A1-A32C-E3375CC24ED9}" type="parTrans" cxnId="{10B28BC5-DB16-4AAB-9842-CE3FD88F8174}">
      <dgm:prSet/>
      <dgm:spPr/>
      <dgm:t>
        <a:bodyPr/>
        <a:lstStyle/>
        <a:p>
          <a:endParaRPr lang="en-US"/>
        </a:p>
      </dgm:t>
    </dgm:pt>
    <dgm:pt modelId="{A0497F98-6866-4DD6-B2C3-0DA49047386B}" type="sibTrans" cxnId="{10B28BC5-DB16-4AAB-9842-CE3FD88F8174}">
      <dgm:prSet/>
      <dgm:spPr/>
      <dgm:t>
        <a:bodyPr/>
        <a:lstStyle/>
        <a:p>
          <a:endParaRPr lang="en-US"/>
        </a:p>
      </dgm:t>
    </dgm:pt>
    <dgm:pt modelId="{5CC52BC5-CE66-461F-8743-A9A40BEA58DB}">
      <dgm:prSet custT="1"/>
      <dgm:spPr/>
      <dgm:t>
        <a:bodyPr/>
        <a:lstStyle/>
        <a:p>
          <a:pPr marL="365760" indent="-365760" algn="l">
            <a:lnSpc>
              <a:spcPct val="100000"/>
            </a:lnSpc>
            <a:spcAft>
              <a:spcPts val="1200"/>
            </a:spcAft>
            <a:buFont typeface="+mj-lt"/>
            <a:buAutoNum type="arabicPeriod"/>
          </a:pPr>
          <a:r>
            <a:rPr lang="en-US" sz="2400" dirty="0"/>
            <a:t>Outcomes &amp; Objectives</a:t>
          </a:r>
        </a:p>
      </dgm:t>
    </dgm:pt>
    <dgm:pt modelId="{024CA355-9830-473F-96FF-A975052341D5}" type="parTrans" cxnId="{9FE66032-43D1-4821-A128-85837233CF0F}">
      <dgm:prSet/>
      <dgm:spPr/>
      <dgm:t>
        <a:bodyPr/>
        <a:lstStyle/>
        <a:p>
          <a:endParaRPr lang="en-US"/>
        </a:p>
      </dgm:t>
    </dgm:pt>
    <dgm:pt modelId="{351D1F50-FD8A-43E5-A9AD-646B1C58E9F8}" type="sibTrans" cxnId="{9FE66032-43D1-4821-A128-85837233CF0F}">
      <dgm:prSet/>
      <dgm:spPr/>
      <dgm:t>
        <a:bodyPr/>
        <a:lstStyle/>
        <a:p>
          <a:endParaRPr lang="en-US"/>
        </a:p>
      </dgm:t>
    </dgm:pt>
    <dgm:pt modelId="{0762FDF6-F04D-4C51-9DAC-56719384280A}">
      <dgm:prSet custT="1"/>
      <dgm:spPr/>
      <dgm:t>
        <a:bodyPr/>
        <a:lstStyle/>
        <a:p>
          <a:pPr marL="365760" indent="-365760" algn="l">
            <a:lnSpc>
              <a:spcPct val="100000"/>
            </a:lnSpc>
            <a:spcAft>
              <a:spcPts val="1200"/>
            </a:spcAft>
            <a:buFont typeface="+mj-lt"/>
            <a:buAutoNum type="arabicPeriod"/>
          </a:pPr>
          <a:r>
            <a:rPr lang="en-US" sz="2400" dirty="0"/>
            <a:t>Assessment &amp; Feedback</a:t>
          </a:r>
        </a:p>
      </dgm:t>
    </dgm:pt>
    <dgm:pt modelId="{2604F03E-C9F7-4D3E-A9F9-0C93A56F7FEB}" type="parTrans" cxnId="{552CDB1B-67F1-4917-AF86-ED9A82CD3F93}">
      <dgm:prSet/>
      <dgm:spPr/>
      <dgm:t>
        <a:bodyPr/>
        <a:lstStyle/>
        <a:p>
          <a:endParaRPr lang="en-US"/>
        </a:p>
      </dgm:t>
    </dgm:pt>
    <dgm:pt modelId="{3BEFB3FD-12C0-49AD-BE82-58DABF52DBED}" type="sibTrans" cxnId="{552CDB1B-67F1-4917-AF86-ED9A82CD3F93}">
      <dgm:prSet/>
      <dgm:spPr/>
      <dgm:t>
        <a:bodyPr/>
        <a:lstStyle/>
        <a:p>
          <a:endParaRPr lang="en-US"/>
        </a:p>
      </dgm:t>
    </dgm:pt>
    <dgm:pt modelId="{AB2C290C-E4B3-4715-8F31-AE176E1D1C54}">
      <dgm:prSet custT="1"/>
      <dgm:spPr/>
      <dgm:t>
        <a:bodyPr/>
        <a:lstStyle/>
        <a:p>
          <a:pPr marL="365760" indent="-365760" algn="l">
            <a:lnSpc>
              <a:spcPct val="100000"/>
            </a:lnSpc>
            <a:spcAft>
              <a:spcPts val="1200"/>
            </a:spcAft>
            <a:buFont typeface="+mj-lt"/>
            <a:buAutoNum type="arabicPeriod"/>
          </a:pPr>
          <a:r>
            <a:rPr lang="en-US" sz="2400" dirty="0"/>
            <a:t>Materials &amp; Tools</a:t>
          </a:r>
        </a:p>
      </dgm:t>
    </dgm:pt>
    <dgm:pt modelId="{0AB8212D-2CB4-41AF-A64D-7BEE84DD9A69}" type="parTrans" cxnId="{43C98916-B1B0-412A-84E0-E3457CC6C97F}">
      <dgm:prSet/>
      <dgm:spPr/>
      <dgm:t>
        <a:bodyPr/>
        <a:lstStyle/>
        <a:p>
          <a:endParaRPr lang="en-US"/>
        </a:p>
      </dgm:t>
    </dgm:pt>
    <dgm:pt modelId="{C3D9A637-FBBC-4E8E-86D4-4C700A0666CF}" type="sibTrans" cxnId="{43C98916-B1B0-412A-84E0-E3457CC6C97F}">
      <dgm:prSet/>
      <dgm:spPr/>
      <dgm:t>
        <a:bodyPr/>
        <a:lstStyle/>
        <a:p>
          <a:endParaRPr lang="en-US"/>
        </a:p>
      </dgm:t>
    </dgm:pt>
    <dgm:pt modelId="{2C6D2A0B-0858-43BF-A045-34D12AACF10D}">
      <dgm:prSet custT="1"/>
      <dgm:spPr/>
      <dgm:t>
        <a:bodyPr/>
        <a:lstStyle/>
        <a:p>
          <a:pPr marL="365760" indent="-365760" algn="l">
            <a:lnSpc>
              <a:spcPct val="100000"/>
            </a:lnSpc>
            <a:spcAft>
              <a:spcPts val="1200"/>
            </a:spcAft>
            <a:buFont typeface="+mj-lt"/>
            <a:buAutoNum type="arabicPeriod"/>
          </a:pPr>
          <a:r>
            <a:rPr lang="en-US" sz="2400" dirty="0"/>
            <a:t>Course Orientation &amp; Structure</a:t>
          </a:r>
          <a:br>
            <a:rPr lang="en-US" sz="2400" dirty="0"/>
          </a:br>
          <a:endParaRPr lang="en-US" sz="2400" dirty="0"/>
        </a:p>
      </dgm:t>
    </dgm:pt>
    <dgm:pt modelId="{FDA70943-3C2D-432F-A704-5EA63A6076D9}" type="parTrans" cxnId="{EF2978C2-7AF1-4C22-AEEE-3647303322A9}">
      <dgm:prSet/>
      <dgm:spPr/>
      <dgm:t>
        <a:bodyPr/>
        <a:lstStyle/>
        <a:p>
          <a:endParaRPr lang="en-US"/>
        </a:p>
      </dgm:t>
    </dgm:pt>
    <dgm:pt modelId="{7E4256DA-60E0-4A4B-88F5-5A5CBC725A2D}" type="sibTrans" cxnId="{EF2978C2-7AF1-4C22-AEEE-3647303322A9}">
      <dgm:prSet/>
      <dgm:spPr/>
      <dgm:t>
        <a:bodyPr/>
        <a:lstStyle/>
        <a:p>
          <a:endParaRPr lang="en-US"/>
        </a:p>
      </dgm:t>
    </dgm:pt>
    <dgm:pt modelId="{E136BC16-9191-4C05-BCA6-A648F5129D59}" type="pres">
      <dgm:prSet presAssocID="{5303D585-46C7-49EC-8A08-6B2C24DD1027}" presName="rootnode" presStyleCnt="0">
        <dgm:presLayoutVars>
          <dgm:chMax/>
          <dgm:chPref/>
          <dgm:dir/>
          <dgm:animLvl val="lvl"/>
        </dgm:presLayoutVars>
      </dgm:prSet>
      <dgm:spPr/>
    </dgm:pt>
    <dgm:pt modelId="{5F002D50-F03E-47A7-86F3-ED7ABFF500B0}" type="pres">
      <dgm:prSet presAssocID="{FF2CAFAC-6852-465E-8E26-AE69956AB2AD}" presName="composite" presStyleCnt="0"/>
      <dgm:spPr/>
    </dgm:pt>
    <dgm:pt modelId="{8ADDE825-1D24-4427-9B47-6B82AB5AF0C1}" type="pres">
      <dgm:prSet presAssocID="{FF2CAFAC-6852-465E-8E26-AE69956AB2AD}" presName="LShape" presStyleLbl="alignNode1" presStyleIdx="0" presStyleCnt="3" custScaleX="132218"/>
      <dgm:spPr/>
    </dgm:pt>
    <dgm:pt modelId="{31615856-232A-459F-812D-0F6DF5425015}" type="pres">
      <dgm:prSet presAssocID="{FF2CAFAC-6852-465E-8E26-AE69956AB2AD}" presName="ParentText" presStyleLbl="revTx" presStyleIdx="0" presStyleCnt="2" custScaleX="132218">
        <dgm:presLayoutVars>
          <dgm:chMax val="0"/>
          <dgm:chPref val="0"/>
          <dgm:bulletEnabled val="1"/>
        </dgm:presLayoutVars>
      </dgm:prSet>
      <dgm:spPr/>
    </dgm:pt>
    <dgm:pt modelId="{33C1CCD6-E7ED-47FA-8EC9-7179D98989AD}" type="pres">
      <dgm:prSet presAssocID="{FF2CAFAC-6852-465E-8E26-AE69956AB2AD}" presName="Triangle" presStyleLbl="alignNode1" presStyleIdx="1" presStyleCnt="3" custLinFactNeighborX="86579" custLinFactNeighborY="-1968"/>
      <dgm:spPr>
        <a:solidFill>
          <a:schemeClr val="tx1"/>
        </a:solidFill>
      </dgm:spPr>
    </dgm:pt>
    <dgm:pt modelId="{4C58C76D-A107-42D0-A848-FF5696BB47CE}" type="pres">
      <dgm:prSet presAssocID="{E177EBD2-76C1-4F1D-BB8A-21E9C5EA3955}" presName="sibTrans" presStyleCnt="0"/>
      <dgm:spPr/>
    </dgm:pt>
    <dgm:pt modelId="{8473CC67-B655-4815-B79D-4E369DE182DB}" type="pres">
      <dgm:prSet presAssocID="{E177EBD2-76C1-4F1D-BB8A-21E9C5EA3955}" presName="space" presStyleCnt="0"/>
      <dgm:spPr/>
    </dgm:pt>
    <dgm:pt modelId="{CD5453DD-4B3D-4EA2-A429-DB20F2C43FF2}" type="pres">
      <dgm:prSet presAssocID="{E0D2EB55-7728-4404-B0FD-4EA3266F46C4}" presName="composite" presStyleCnt="0"/>
      <dgm:spPr/>
    </dgm:pt>
    <dgm:pt modelId="{2CB31A9E-7569-4A1B-98B2-18BFBF523614}" type="pres">
      <dgm:prSet presAssocID="{E0D2EB55-7728-4404-B0FD-4EA3266F46C4}" presName="LShape" presStyleLbl="alignNode1" presStyleIdx="2" presStyleCnt="3" custScaleX="132218"/>
      <dgm:spPr/>
    </dgm:pt>
    <dgm:pt modelId="{955EED3B-624C-461F-BBF9-8D1E20CEBF88}" type="pres">
      <dgm:prSet presAssocID="{E0D2EB55-7728-4404-B0FD-4EA3266F46C4}" presName="ParentText" presStyleLbl="revTx" presStyleIdx="1" presStyleCnt="2" custScaleX="132218" custLinFactNeighborX="1113">
        <dgm:presLayoutVars>
          <dgm:chMax val="0"/>
          <dgm:chPref val="0"/>
          <dgm:bulletEnabled val="1"/>
        </dgm:presLayoutVars>
      </dgm:prSet>
      <dgm:spPr/>
    </dgm:pt>
  </dgm:ptLst>
  <dgm:cxnLst>
    <dgm:cxn modelId="{BB97B50B-EFAD-4D7C-973D-02DE55B54B0C}" type="presOf" srcId="{E0D2EB55-7728-4404-B0FD-4EA3266F46C4}" destId="{955EED3B-624C-461F-BBF9-8D1E20CEBF88}" srcOrd="0" destOrd="0" presId="urn:microsoft.com/office/officeart/2009/3/layout/StepUpProcess"/>
    <dgm:cxn modelId="{43C98916-B1B0-412A-84E0-E3457CC6C97F}" srcId="{E0D2EB55-7728-4404-B0FD-4EA3266F46C4}" destId="{AB2C290C-E4B3-4715-8F31-AE176E1D1C54}" srcOrd="3" destOrd="0" parTransId="{0AB8212D-2CB4-41AF-A64D-7BEE84DD9A69}" sibTransId="{C3D9A637-FBBC-4E8E-86D4-4C700A0666CF}"/>
    <dgm:cxn modelId="{552CDB1B-67F1-4917-AF86-ED9A82CD3F93}" srcId="{E0D2EB55-7728-4404-B0FD-4EA3266F46C4}" destId="{0762FDF6-F04D-4C51-9DAC-56719384280A}" srcOrd="2" destOrd="0" parTransId="{2604F03E-C9F7-4D3E-A9F9-0C93A56F7FEB}" sibTransId="{3BEFB3FD-12C0-49AD-BE82-58DABF52DBED}"/>
    <dgm:cxn modelId="{3AA36622-0770-4707-8418-B8CAFFACC100}" type="presOf" srcId="{AB2C290C-E4B3-4715-8F31-AE176E1D1C54}" destId="{955EED3B-624C-461F-BBF9-8D1E20CEBF88}" srcOrd="0" destOrd="4" presId="urn:microsoft.com/office/officeart/2009/3/layout/StepUpProcess"/>
    <dgm:cxn modelId="{694C7428-31C1-4064-82A6-4CA0105D30D2}" type="presOf" srcId="{8F1EE07F-C92C-4CC9-BB7A-BE32A35883BE}" destId="{31615856-232A-459F-812D-0F6DF5425015}" srcOrd="0" destOrd="2" presId="urn:microsoft.com/office/officeart/2009/3/layout/StepUpProcess"/>
    <dgm:cxn modelId="{04EE062C-E251-4757-B71C-2B571C88B8D1}" type="presOf" srcId="{3FBBC1B8-34B0-44C8-8353-D49D9946C1F1}" destId="{955EED3B-624C-461F-BBF9-8D1E20CEBF88}" srcOrd="0" destOrd="1" presId="urn:microsoft.com/office/officeart/2009/3/layout/StepUpProcess"/>
    <dgm:cxn modelId="{9FE66032-43D1-4821-A128-85837233CF0F}" srcId="{E0D2EB55-7728-4404-B0FD-4EA3266F46C4}" destId="{5CC52BC5-CE66-461F-8743-A9A40BEA58DB}" srcOrd="1" destOrd="0" parTransId="{024CA355-9830-473F-96FF-A975052341D5}" sibTransId="{351D1F50-FD8A-43E5-A9AD-646B1C58E9F8}"/>
    <dgm:cxn modelId="{4DE25E37-A0E3-4994-920A-CBB59364CFAC}" srcId="{FF2CAFAC-6852-465E-8E26-AE69956AB2AD}" destId="{8F1EE07F-C92C-4CC9-BB7A-BE32A35883BE}" srcOrd="1" destOrd="0" parTransId="{47FC82B1-D469-4EA6-B2DF-5538AC433370}" sibTransId="{FE81D3B2-2E1B-4F3D-BA54-4720F19ACE61}"/>
    <dgm:cxn modelId="{4ECFCD63-2B14-42BE-9FA1-3E1E4FABE0C0}" srcId="{E0D2EB55-7728-4404-B0FD-4EA3266F46C4}" destId="{3FBBC1B8-34B0-44C8-8353-D49D9946C1F1}" srcOrd="0" destOrd="0" parTransId="{D6052419-4E32-455B-853A-0418282BB141}" sibTransId="{C277FC7D-F55A-4927-8B7C-91D23EC949AD}"/>
    <dgm:cxn modelId="{C428AF8E-EC05-47C0-B901-BCDEFA14809D}" type="presOf" srcId="{2C6D2A0B-0858-43BF-A045-34D12AACF10D}" destId="{955EED3B-624C-461F-BBF9-8D1E20CEBF88}" srcOrd="0" destOrd="5" presId="urn:microsoft.com/office/officeart/2009/3/layout/StepUpProcess"/>
    <dgm:cxn modelId="{4CFEEF9C-0C90-405E-B2BE-5A461A139C18}" srcId="{FF2CAFAC-6852-465E-8E26-AE69956AB2AD}" destId="{931C9198-8E15-4B4A-B22F-D9F06B98BB77}" srcOrd="2" destOrd="0" parTransId="{F3BFB7CE-0F6F-4DF7-9493-86311666D7D7}" sibTransId="{1CE6D772-A977-4DD5-9DCC-3B0BDF822B33}"/>
    <dgm:cxn modelId="{D6D8F1A1-5B65-4F62-8C39-88D2A3BD69B4}" type="presOf" srcId="{931C9198-8E15-4B4A-B22F-D9F06B98BB77}" destId="{31615856-232A-459F-812D-0F6DF5425015}" srcOrd="0" destOrd="3" presId="urn:microsoft.com/office/officeart/2009/3/layout/StepUpProcess"/>
    <dgm:cxn modelId="{4FCE56B4-29D0-4CC9-A48C-DF26FC942D70}" type="presOf" srcId="{0C2C9F2E-32CB-41D5-A837-ED94DD0C8A52}" destId="{31615856-232A-459F-812D-0F6DF5425015}" srcOrd="0" destOrd="4" presId="urn:microsoft.com/office/officeart/2009/3/layout/StepUpProcess"/>
    <dgm:cxn modelId="{BA22A7BA-6E21-4A1F-8D51-F5C0EBE73298}" srcId="{5303D585-46C7-49EC-8A08-6B2C24DD1027}" destId="{FF2CAFAC-6852-465E-8E26-AE69956AB2AD}" srcOrd="0" destOrd="0" parTransId="{6F7564CE-E342-440A-88D3-23C070EB2F99}" sibTransId="{E177EBD2-76C1-4F1D-BB8A-21E9C5EA3955}"/>
    <dgm:cxn modelId="{2F2FCDBF-F570-4B56-9990-90711C394921}" type="presOf" srcId="{41FB8B61-AE9C-4A97-A801-A24670CC177B}" destId="{31615856-232A-459F-812D-0F6DF5425015}" srcOrd="0" destOrd="1" presId="urn:microsoft.com/office/officeart/2009/3/layout/StepUpProcess"/>
    <dgm:cxn modelId="{07C0F4C0-F981-4645-B10E-60B907BE7884}" srcId="{FF2CAFAC-6852-465E-8E26-AE69956AB2AD}" destId="{41FB8B61-AE9C-4A97-A801-A24670CC177B}" srcOrd="0" destOrd="0" parTransId="{2EF262EA-2817-4E52-89E6-3D21C611E180}" sibTransId="{1D5BD55E-17DC-4189-B83A-479E1CA3995D}"/>
    <dgm:cxn modelId="{EF2978C2-7AF1-4C22-AEEE-3647303322A9}" srcId="{E0D2EB55-7728-4404-B0FD-4EA3266F46C4}" destId="{2C6D2A0B-0858-43BF-A045-34D12AACF10D}" srcOrd="4" destOrd="0" parTransId="{FDA70943-3C2D-432F-A704-5EA63A6076D9}" sibTransId="{7E4256DA-60E0-4A4B-88F5-5A5CBC725A2D}"/>
    <dgm:cxn modelId="{10B28BC5-DB16-4AAB-9842-CE3FD88F8174}" srcId="{FF2CAFAC-6852-465E-8E26-AE69956AB2AD}" destId="{0C2C9F2E-32CB-41D5-A837-ED94DD0C8A52}" srcOrd="3" destOrd="0" parTransId="{45454250-C01C-46A1-A32C-E3375CC24ED9}" sibTransId="{A0497F98-6866-4DD6-B2C3-0DA49047386B}"/>
    <dgm:cxn modelId="{4A3E63C6-50BA-4467-BB0C-C4A21D5168D3}" type="presOf" srcId="{FF2CAFAC-6852-465E-8E26-AE69956AB2AD}" destId="{31615856-232A-459F-812D-0F6DF5425015}" srcOrd="0" destOrd="0" presId="urn:microsoft.com/office/officeart/2009/3/layout/StepUpProcess"/>
    <dgm:cxn modelId="{368DEAC6-6F8F-4741-B2E7-261805452F44}" type="presOf" srcId="{0762FDF6-F04D-4C51-9DAC-56719384280A}" destId="{955EED3B-624C-461F-BBF9-8D1E20CEBF88}" srcOrd="0" destOrd="3" presId="urn:microsoft.com/office/officeart/2009/3/layout/StepUpProcess"/>
    <dgm:cxn modelId="{D34C8DE0-3E0A-4DEC-8A43-D8BB2909FB23}" type="presOf" srcId="{5303D585-46C7-49EC-8A08-6B2C24DD1027}" destId="{E136BC16-9191-4C05-BCA6-A648F5129D59}" srcOrd="0" destOrd="0" presId="urn:microsoft.com/office/officeart/2009/3/layout/StepUpProcess"/>
    <dgm:cxn modelId="{F9AD34E1-AB69-4E4E-908A-3CAF9697E319}" type="presOf" srcId="{5CC52BC5-CE66-461F-8743-A9A40BEA58DB}" destId="{955EED3B-624C-461F-BBF9-8D1E20CEBF88}" srcOrd="0" destOrd="2" presId="urn:microsoft.com/office/officeart/2009/3/layout/StepUpProcess"/>
    <dgm:cxn modelId="{BCB8A5F6-A033-4EBB-858B-A9D4E6740B81}" srcId="{5303D585-46C7-49EC-8A08-6B2C24DD1027}" destId="{E0D2EB55-7728-4404-B0FD-4EA3266F46C4}" srcOrd="1" destOrd="0" parTransId="{09C6D395-5576-4B48-AB42-7916554F5802}" sibTransId="{9E855211-CF23-400D-B38A-DB17123257C3}"/>
    <dgm:cxn modelId="{BEA66F6A-1F9C-4AE7-A320-460C886DCB45}" type="presParOf" srcId="{E136BC16-9191-4C05-BCA6-A648F5129D59}" destId="{5F002D50-F03E-47A7-86F3-ED7ABFF500B0}" srcOrd="0" destOrd="0" presId="urn:microsoft.com/office/officeart/2009/3/layout/StepUpProcess"/>
    <dgm:cxn modelId="{74A2E0EC-CDAF-4881-BC44-967913A6FBC1}" type="presParOf" srcId="{5F002D50-F03E-47A7-86F3-ED7ABFF500B0}" destId="{8ADDE825-1D24-4427-9B47-6B82AB5AF0C1}" srcOrd="0" destOrd="0" presId="urn:microsoft.com/office/officeart/2009/3/layout/StepUpProcess"/>
    <dgm:cxn modelId="{0CD275EC-325D-471A-8A1B-3A4A4AFC2071}" type="presParOf" srcId="{5F002D50-F03E-47A7-86F3-ED7ABFF500B0}" destId="{31615856-232A-459F-812D-0F6DF5425015}" srcOrd="1" destOrd="0" presId="urn:microsoft.com/office/officeart/2009/3/layout/StepUpProcess"/>
    <dgm:cxn modelId="{48C4FEBC-1865-43F4-800A-6D76454744B3}" type="presParOf" srcId="{5F002D50-F03E-47A7-86F3-ED7ABFF500B0}" destId="{33C1CCD6-E7ED-47FA-8EC9-7179D98989AD}" srcOrd="2" destOrd="0" presId="urn:microsoft.com/office/officeart/2009/3/layout/StepUpProcess"/>
    <dgm:cxn modelId="{E4836723-1368-477F-B9A4-64C50DAEC721}" type="presParOf" srcId="{E136BC16-9191-4C05-BCA6-A648F5129D59}" destId="{4C58C76D-A107-42D0-A848-FF5696BB47CE}" srcOrd="1" destOrd="0" presId="urn:microsoft.com/office/officeart/2009/3/layout/StepUpProcess"/>
    <dgm:cxn modelId="{D16090B6-B08F-432F-9BC7-B69D8F45BCC9}" type="presParOf" srcId="{4C58C76D-A107-42D0-A848-FF5696BB47CE}" destId="{8473CC67-B655-4815-B79D-4E369DE182DB}" srcOrd="0" destOrd="0" presId="urn:microsoft.com/office/officeart/2009/3/layout/StepUpProcess"/>
    <dgm:cxn modelId="{15A42D40-F008-4B9C-8F34-D36953E2D901}" type="presParOf" srcId="{E136BC16-9191-4C05-BCA6-A648F5129D59}" destId="{CD5453DD-4B3D-4EA2-A429-DB20F2C43FF2}" srcOrd="2" destOrd="0" presId="urn:microsoft.com/office/officeart/2009/3/layout/StepUpProcess"/>
    <dgm:cxn modelId="{E09F5E19-C977-4205-A96B-2F080086D810}" type="presParOf" srcId="{CD5453DD-4B3D-4EA2-A429-DB20F2C43FF2}" destId="{2CB31A9E-7569-4A1B-98B2-18BFBF523614}" srcOrd="0" destOrd="0" presId="urn:microsoft.com/office/officeart/2009/3/layout/StepUpProcess"/>
    <dgm:cxn modelId="{EDAAD5DA-61B0-4C78-9EAE-0ADC2C20133D}" type="presParOf" srcId="{CD5453DD-4B3D-4EA2-A429-DB20F2C43FF2}" destId="{955EED3B-624C-461F-BBF9-8D1E20CEBF8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03D585-46C7-49EC-8A08-6B2C24DD1027}"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FF2CAFAC-6852-465E-8E26-AE69956AB2AD}">
      <dgm:prSet phldrT="[Text]" custT="1"/>
      <dgm:spPr/>
      <dgm:t>
        <a:bodyPr/>
        <a:lstStyle/>
        <a:p>
          <a:pPr algn="ctr"/>
          <a:r>
            <a:rPr lang="en-US" sz="2400" b="1" dirty="0"/>
            <a:t>V3</a:t>
          </a:r>
          <a:endParaRPr lang="en-US" sz="2600" dirty="0"/>
        </a:p>
      </dgm:t>
    </dgm:pt>
    <dgm:pt modelId="{6F7564CE-E342-440A-88D3-23C070EB2F99}" type="parTrans" cxnId="{BA22A7BA-6E21-4A1F-8D51-F5C0EBE73298}">
      <dgm:prSet/>
      <dgm:spPr/>
      <dgm:t>
        <a:bodyPr/>
        <a:lstStyle/>
        <a:p>
          <a:endParaRPr lang="en-US"/>
        </a:p>
      </dgm:t>
    </dgm:pt>
    <dgm:pt modelId="{E177EBD2-76C1-4F1D-BB8A-21E9C5EA3955}" type="sibTrans" cxnId="{BA22A7BA-6E21-4A1F-8D51-F5C0EBE73298}">
      <dgm:prSet/>
      <dgm:spPr/>
      <dgm:t>
        <a:bodyPr/>
        <a:lstStyle/>
        <a:p>
          <a:endParaRPr lang="en-US"/>
        </a:p>
      </dgm:t>
    </dgm:pt>
    <dgm:pt modelId="{E0D2EB55-7728-4404-B0FD-4EA3266F46C4}">
      <dgm:prSet custT="1"/>
      <dgm:spPr/>
      <dgm:t>
        <a:bodyPr vert="horz"/>
        <a:lstStyle/>
        <a:p>
          <a:pPr marL="0" algn="ctr">
            <a:lnSpc>
              <a:spcPct val="100000"/>
            </a:lnSpc>
            <a:spcAft>
              <a:spcPts val="600"/>
            </a:spcAft>
            <a:buNone/>
          </a:pPr>
          <a:r>
            <a:rPr lang="en-US" sz="2400" b="1" dirty="0"/>
            <a:t>V4</a:t>
          </a:r>
          <a:endParaRPr lang="en-US" sz="2400" dirty="0"/>
        </a:p>
      </dgm:t>
    </dgm:pt>
    <dgm:pt modelId="{09C6D395-5576-4B48-AB42-7916554F5802}" type="parTrans" cxnId="{BCB8A5F6-A033-4EBB-858B-A9D4E6740B81}">
      <dgm:prSet/>
      <dgm:spPr/>
      <dgm:t>
        <a:bodyPr/>
        <a:lstStyle/>
        <a:p>
          <a:endParaRPr lang="en-US"/>
        </a:p>
      </dgm:t>
    </dgm:pt>
    <dgm:pt modelId="{9E855211-CF23-400D-B38A-DB17123257C3}" type="sibTrans" cxnId="{BCB8A5F6-A033-4EBB-858B-A9D4E6740B81}">
      <dgm:prSet/>
      <dgm:spPr/>
      <dgm:t>
        <a:bodyPr/>
        <a:lstStyle/>
        <a:p>
          <a:endParaRPr lang="en-US"/>
        </a:p>
      </dgm:t>
    </dgm:pt>
    <dgm:pt modelId="{C2D4F02B-02CD-47BD-954C-3F96D119E7F8}">
      <dgm:prSet custT="1"/>
      <dgm:spPr/>
      <dgm:t>
        <a:bodyPr vert="horz"/>
        <a:lstStyle/>
        <a:p>
          <a:pPr marL="0" indent="0" algn="l">
            <a:lnSpc>
              <a:spcPct val="100000"/>
            </a:lnSpc>
            <a:spcAft>
              <a:spcPts val="1200"/>
            </a:spcAft>
            <a:buNone/>
          </a:pPr>
          <a:r>
            <a:rPr lang="en-US" sz="2600" dirty="0"/>
            <a:t>Invites students to:</a:t>
          </a:r>
        </a:p>
      </dgm:t>
    </dgm:pt>
    <dgm:pt modelId="{B07CCFA3-2364-4F45-840F-66EF23199861}" type="parTrans" cxnId="{55A9C31C-8C44-423F-AD03-20E0D8163CD3}">
      <dgm:prSet/>
      <dgm:spPr/>
      <dgm:t>
        <a:bodyPr/>
        <a:lstStyle/>
        <a:p>
          <a:endParaRPr lang="en-US"/>
        </a:p>
      </dgm:t>
    </dgm:pt>
    <dgm:pt modelId="{97500A01-2639-4777-B43A-9CE291154EA6}" type="sibTrans" cxnId="{55A9C31C-8C44-423F-AD03-20E0D8163CD3}">
      <dgm:prSet/>
      <dgm:spPr/>
      <dgm:t>
        <a:bodyPr/>
        <a:lstStyle/>
        <a:p>
          <a:endParaRPr lang="en-US"/>
        </a:p>
      </dgm:t>
    </dgm:pt>
    <dgm:pt modelId="{4C5E248B-831E-496E-9C01-884D92E7C034}">
      <dgm:prSet custT="1"/>
      <dgm:spPr/>
      <dgm:t>
        <a:bodyPr vert="horz"/>
        <a:lstStyle/>
        <a:p>
          <a:pPr marL="365760" indent="-365760" algn="l">
            <a:lnSpc>
              <a:spcPct val="100000"/>
            </a:lnSpc>
            <a:spcAft>
              <a:spcPts val="1200"/>
            </a:spcAft>
          </a:pPr>
          <a:r>
            <a:rPr lang="en-US" sz="2600" dirty="0"/>
            <a:t>Co-create the learning environment.</a:t>
          </a:r>
        </a:p>
      </dgm:t>
    </dgm:pt>
    <dgm:pt modelId="{CF1835FD-C28F-4E4F-8F3C-B4A821400C95}" type="parTrans" cxnId="{23F58268-D510-4538-84CE-DAFDD32C4894}">
      <dgm:prSet/>
      <dgm:spPr/>
      <dgm:t>
        <a:bodyPr/>
        <a:lstStyle/>
        <a:p>
          <a:endParaRPr lang="en-US"/>
        </a:p>
      </dgm:t>
    </dgm:pt>
    <dgm:pt modelId="{BF06D931-E86F-4F93-BC9C-EB9302BBFA6F}" type="sibTrans" cxnId="{23F58268-D510-4538-84CE-DAFDD32C4894}">
      <dgm:prSet/>
      <dgm:spPr/>
      <dgm:t>
        <a:bodyPr/>
        <a:lstStyle/>
        <a:p>
          <a:endParaRPr lang="en-US"/>
        </a:p>
      </dgm:t>
    </dgm:pt>
    <dgm:pt modelId="{DE2605EE-9F85-4DBD-A101-53B972D05D27}">
      <dgm:prSet custT="1"/>
      <dgm:spPr/>
      <dgm:t>
        <a:bodyPr vert="horz"/>
        <a:lstStyle/>
        <a:p>
          <a:pPr marL="365760" indent="-365760" algn="l">
            <a:lnSpc>
              <a:spcPct val="100000"/>
            </a:lnSpc>
            <a:spcAft>
              <a:spcPts val="1200"/>
            </a:spcAft>
          </a:pPr>
          <a:r>
            <a:rPr lang="en-US" sz="2600" dirty="0"/>
            <a:t>Engage in a learning partnership.</a:t>
          </a:r>
        </a:p>
      </dgm:t>
    </dgm:pt>
    <dgm:pt modelId="{B26A71F6-5E8B-4183-B94C-A0BE3C29390A}" type="parTrans" cxnId="{A4586F92-8BB5-44CF-8E11-2466803B862A}">
      <dgm:prSet/>
      <dgm:spPr/>
      <dgm:t>
        <a:bodyPr/>
        <a:lstStyle/>
        <a:p>
          <a:endParaRPr lang="en-US"/>
        </a:p>
      </dgm:t>
    </dgm:pt>
    <dgm:pt modelId="{4BEADFDA-698B-4804-8B5B-D17BADAECBC9}" type="sibTrans" cxnId="{A4586F92-8BB5-44CF-8E11-2466803B862A}">
      <dgm:prSet/>
      <dgm:spPr/>
      <dgm:t>
        <a:bodyPr/>
        <a:lstStyle/>
        <a:p>
          <a:endParaRPr lang="en-US"/>
        </a:p>
      </dgm:t>
    </dgm:pt>
    <dgm:pt modelId="{7EBB3703-2DFE-4C74-AC86-E78BECE1AA78}">
      <dgm:prSet custT="1"/>
      <dgm:spPr/>
      <dgm:t>
        <a:bodyPr vert="horz"/>
        <a:lstStyle/>
        <a:p>
          <a:pPr marL="365760" indent="-365760" algn="l">
            <a:lnSpc>
              <a:spcPct val="100000"/>
            </a:lnSpc>
            <a:spcAft>
              <a:spcPts val="1200"/>
            </a:spcAft>
          </a:pPr>
          <a:r>
            <a:rPr lang="en-US" sz="2600" dirty="0"/>
            <a:t>Give feedback on various course elements.</a:t>
          </a:r>
        </a:p>
        <a:p>
          <a:pPr marL="0" indent="0" algn="l">
            <a:lnSpc>
              <a:spcPct val="100000"/>
            </a:lnSpc>
            <a:spcAft>
              <a:spcPts val="600"/>
            </a:spcAft>
          </a:pPr>
          <a:br>
            <a:rPr lang="en-US" sz="2400" dirty="0"/>
          </a:br>
          <a:endParaRPr lang="en-US" sz="2400" dirty="0"/>
        </a:p>
      </dgm:t>
    </dgm:pt>
    <dgm:pt modelId="{3BB759D2-2988-48A6-B09F-84D43F7504E1}" type="parTrans" cxnId="{56C12A19-E9D1-4E1A-99EF-EC64AC6A5FBD}">
      <dgm:prSet/>
      <dgm:spPr/>
      <dgm:t>
        <a:bodyPr/>
        <a:lstStyle/>
        <a:p>
          <a:endParaRPr lang="en-US"/>
        </a:p>
      </dgm:t>
    </dgm:pt>
    <dgm:pt modelId="{32E64862-88A6-412E-9578-EFFE33AFFA9E}" type="sibTrans" cxnId="{56C12A19-E9D1-4E1A-99EF-EC64AC6A5FBD}">
      <dgm:prSet/>
      <dgm:spPr/>
      <dgm:t>
        <a:bodyPr/>
        <a:lstStyle/>
        <a:p>
          <a:endParaRPr lang="en-US"/>
        </a:p>
      </dgm:t>
    </dgm:pt>
    <dgm:pt modelId="{E3EC8013-653D-45AC-B890-07BF789EEAE7}">
      <dgm:prSet phldrT="[Text]" custT="1"/>
      <dgm:spPr/>
      <dgm:t>
        <a:bodyPr/>
        <a:lstStyle/>
        <a:p>
          <a:pPr algn="l"/>
          <a:r>
            <a:rPr lang="en-US" sz="2600" dirty="0"/>
            <a:t>Did not address sharing power with students or inviting students into a learning partnership.</a:t>
          </a:r>
        </a:p>
      </dgm:t>
    </dgm:pt>
    <dgm:pt modelId="{99637BEE-653A-4888-8C5E-0A66495CDCA1}" type="parTrans" cxnId="{FC8DEB6D-5064-4857-834E-30ED3D20A728}">
      <dgm:prSet/>
      <dgm:spPr/>
      <dgm:t>
        <a:bodyPr/>
        <a:lstStyle/>
        <a:p>
          <a:endParaRPr lang="en-US"/>
        </a:p>
      </dgm:t>
    </dgm:pt>
    <dgm:pt modelId="{6AE38CAE-8076-4E48-B9D6-203DC29505EB}" type="sibTrans" cxnId="{FC8DEB6D-5064-4857-834E-30ED3D20A728}">
      <dgm:prSet/>
      <dgm:spPr/>
      <dgm:t>
        <a:bodyPr/>
        <a:lstStyle/>
        <a:p>
          <a:endParaRPr lang="en-US"/>
        </a:p>
      </dgm:t>
    </dgm:pt>
    <dgm:pt modelId="{48F1BE17-8570-41A7-B4C6-44056B4A1E0D}" type="pres">
      <dgm:prSet presAssocID="{5303D585-46C7-49EC-8A08-6B2C24DD1027}" presName="rootnode" presStyleCnt="0">
        <dgm:presLayoutVars>
          <dgm:chMax/>
          <dgm:chPref/>
          <dgm:dir/>
          <dgm:animLvl val="lvl"/>
        </dgm:presLayoutVars>
      </dgm:prSet>
      <dgm:spPr/>
    </dgm:pt>
    <dgm:pt modelId="{CE82B1C1-87FF-4A0B-9FC7-E297E96BCC11}" type="pres">
      <dgm:prSet presAssocID="{FF2CAFAC-6852-465E-8E26-AE69956AB2AD}" presName="composite" presStyleCnt="0"/>
      <dgm:spPr/>
    </dgm:pt>
    <dgm:pt modelId="{CB1A3103-469B-48C3-8C47-7A9529741EAE}" type="pres">
      <dgm:prSet presAssocID="{FF2CAFAC-6852-465E-8E26-AE69956AB2AD}" presName="LShape" presStyleLbl="alignNode1" presStyleIdx="0" presStyleCnt="3" custScaleX="121551"/>
      <dgm:spPr/>
    </dgm:pt>
    <dgm:pt modelId="{50A62B10-A152-4775-8DCF-BE0F62006C3C}" type="pres">
      <dgm:prSet presAssocID="{FF2CAFAC-6852-465E-8E26-AE69956AB2AD}" presName="ParentText" presStyleLbl="revTx" presStyleIdx="0" presStyleCnt="2" custScaleX="121551">
        <dgm:presLayoutVars>
          <dgm:chMax val="0"/>
          <dgm:chPref val="0"/>
          <dgm:bulletEnabled val="1"/>
        </dgm:presLayoutVars>
      </dgm:prSet>
      <dgm:spPr/>
    </dgm:pt>
    <dgm:pt modelId="{C1115C4F-7EB3-473D-820C-AF20D04A6929}" type="pres">
      <dgm:prSet presAssocID="{FF2CAFAC-6852-465E-8E26-AE69956AB2AD}" presName="Triangle" presStyleLbl="alignNode1" presStyleIdx="1" presStyleCnt="3" custLinFactNeighborX="60486" custLinFactNeighborY="3904"/>
      <dgm:spPr>
        <a:solidFill>
          <a:schemeClr val="tx1"/>
        </a:solidFill>
      </dgm:spPr>
    </dgm:pt>
    <dgm:pt modelId="{E38FDE4B-BC0C-4413-A6F6-EE5A8167AD4E}" type="pres">
      <dgm:prSet presAssocID="{E177EBD2-76C1-4F1D-BB8A-21E9C5EA3955}" presName="sibTrans" presStyleCnt="0"/>
      <dgm:spPr/>
    </dgm:pt>
    <dgm:pt modelId="{0EA49C52-1629-4EA2-903F-FDE79F5F2E37}" type="pres">
      <dgm:prSet presAssocID="{E177EBD2-76C1-4F1D-BB8A-21E9C5EA3955}" presName="space" presStyleCnt="0"/>
      <dgm:spPr/>
    </dgm:pt>
    <dgm:pt modelId="{C0CC20FF-C2CE-4A8F-BFF8-2F7B130E1E7F}" type="pres">
      <dgm:prSet presAssocID="{E0D2EB55-7728-4404-B0FD-4EA3266F46C4}" presName="composite" presStyleCnt="0"/>
      <dgm:spPr/>
    </dgm:pt>
    <dgm:pt modelId="{DA0AB230-EE69-4525-BA4C-CB5D42E987C6}" type="pres">
      <dgm:prSet presAssocID="{E0D2EB55-7728-4404-B0FD-4EA3266F46C4}" presName="LShape" presStyleLbl="alignNode1" presStyleIdx="2" presStyleCnt="3" custScaleX="121551"/>
      <dgm:spPr/>
    </dgm:pt>
    <dgm:pt modelId="{0E5E0205-CBA0-46CE-B5B5-2A61021A14C5}" type="pres">
      <dgm:prSet presAssocID="{E0D2EB55-7728-4404-B0FD-4EA3266F46C4}" presName="ParentText" presStyleLbl="revTx" presStyleIdx="1" presStyleCnt="2" custScaleX="141448" custLinFactNeighborX="8467" custLinFactNeighborY="-420">
        <dgm:presLayoutVars>
          <dgm:chMax val="0"/>
          <dgm:chPref val="0"/>
          <dgm:bulletEnabled val="1"/>
        </dgm:presLayoutVars>
      </dgm:prSet>
      <dgm:spPr/>
    </dgm:pt>
  </dgm:ptLst>
  <dgm:cxnLst>
    <dgm:cxn modelId="{55845D0E-82F4-46A8-B5F0-525600B3E93E}" type="presOf" srcId="{E0D2EB55-7728-4404-B0FD-4EA3266F46C4}" destId="{0E5E0205-CBA0-46CE-B5B5-2A61021A14C5}" srcOrd="0" destOrd="0" presId="urn:microsoft.com/office/officeart/2009/3/layout/StepUpProcess"/>
    <dgm:cxn modelId="{A749730F-68BD-4DB4-B32E-BBE00F47EAC9}" type="presOf" srcId="{DE2605EE-9F85-4DBD-A101-53B972D05D27}" destId="{0E5E0205-CBA0-46CE-B5B5-2A61021A14C5}" srcOrd="0" destOrd="3" presId="urn:microsoft.com/office/officeart/2009/3/layout/StepUpProcess"/>
    <dgm:cxn modelId="{56C12A19-E9D1-4E1A-99EF-EC64AC6A5FBD}" srcId="{E0D2EB55-7728-4404-B0FD-4EA3266F46C4}" destId="{7EBB3703-2DFE-4C74-AC86-E78BECE1AA78}" srcOrd="3" destOrd="0" parTransId="{3BB759D2-2988-48A6-B09F-84D43F7504E1}" sibTransId="{32E64862-88A6-412E-9578-EFFE33AFFA9E}"/>
    <dgm:cxn modelId="{55A9C31C-8C44-423F-AD03-20E0D8163CD3}" srcId="{E0D2EB55-7728-4404-B0FD-4EA3266F46C4}" destId="{C2D4F02B-02CD-47BD-954C-3F96D119E7F8}" srcOrd="0" destOrd="0" parTransId="{B07CCFA3-2364-4F45-840F-66EF23199861}" sibTransId="{97500A01-2639-4777-B43A-9CE291154EA6}"/>
    <dgm:cxn modelId="{5313FF40-EB94-4948-BD7E-F23EBEB8E674}" type="presOf" srcId="{4C5E248B-831E-496E-9C01-884D92E7C034}" destId="{0E5E0205-CBA0-46CE-B5B5-2A61021A14C5}" srcOrd="0" destOrd="2" presId="urn:microsoft.com/office/officeart/2009/3/layout/StepUpProcess"/>
    <dgm:cxn modelId="{3D459162-4498-49C9-BB39-B9C2BE33336C}" type="presOf" srcId="{5303D585-46C7-49EC-8A08-6B2C24DD1027}" destId="{48F1BE17-8570-41A7-B4C6-44056B4A1E0D}" srcOrd="0" destOrd="0" presId="urn:microsoft.com/office/officeart/2009/3/layout/StepUpProcess"/>
    <dgm:cxn modelId="{23F58268-D510-4538-84CE-DAFDD32C4894}" srcId="{E0D2EB55-7728-4404-B0FD-4EA3266F46C4}" destId="{4C5E248B-831E-496E-9C01-884D92E7C034}" srcOrd="1" destOrd="0" parTransId="{CF1835FD-C28F-4E4F-8F3C-B4A821400C95}" sibTransId="{BF06D931-E86F-4F93-BC9C-EB9302BBFA6F}"/>
    <dgm:cxn modelId="{12D34A69-FC1C-4908-96C3-8F0F4182EE75}" type="presOf" srcId="{C2D4F02B-02CD-47BD-954C-3F96D119E7F8}" destId="{0E5E0205-CBA0-46CE-B5B5-2A61021A14C5}" srcOrd="0" destOrd="1" presId="urn:microsoft.com/office/officeart/2009/3/layout/StepUpProcess"/>
    <dgm:cxn modelId="{FC8DEB6D-5064-4857-834E-30ED3D20A728}" srcId="{FF2CAFAC-6852-465E-8E26-AE69956AB2AD}" destId="{E3EC8013-653D-45AC-B890-07BF789EEAE7}" srcOrd="0" destOrd="0" parTransId="{99637BEE-653A-4888-8C5E-0A66495CDCA1}" sibTransId="{6AE38CAE-8076-4E48-B9D6-203DC29505EB}"/>
    <dgm:cxn modelId="{A4586F92-8BB5-44CF-8E11-2466803B862A}" srcId="{E0D2EB55-7728-4404-B0FD-4EA3266F46C4}" destId="{DE2605EE-9F85-4DBD-A101-53B972D05D27}" srcOrd="2" destOrd="0" parTransId="{B26A71F6-5E8B-4183-B94C-A0BE3C29390A}" sibTransId="{4BEADFDA-698B-4804-8B5B-D17BADAECBC9}"/>
    <dgm:cxn modelId="{BA22A7BA-6E21-4A1F-8D51-F5C0EBE73298}" srcId="{5303D585-46C7-49EC-8A08-6B2C24DD1027}" destId="{FF2CAFAC-6852-465E-8E26-AE69956AB2AD}" srcOrd="0" destOrd="0" parTransId="{6F7564CE-E342-440A-88D3-23C070EB2F99}" sibTransId="{E177EBD2-76C1-4F1D-BB8A-21E9C5EA3955}"/>
    <dgm:cxn modelId="{5D30AEC4-F082-4270-834C-895257A77C1C}" type="presOf" srcId="{FF2CAFAC-6852-465E-8E26-AE69956AB2AD}" destId="{50A62B10-A152-4775-8DCF-BE0F62006C3C}" srcOrd="0" destOrd="0" presId="urn:microsoft.com/office/officeart/2009/3/layout/StepUpProcess"/>
    <dgm:cxn modelId="{02C10EE0-8B5D-4475-BE2B-5B299D850C59}" type="presOf" srcId="{7EBB3703-2DFE-4C74-AC86-E78BECE1AA78}" destId="{0E5E0205-CBA0-46CE-B5B5-2A61021A14C5}" srcOrd="0" destOrd="4" presId="urn:microsoft.com/office/officeart/2009/3/layout/StepUpProcess"/>
    <dgm:cxn modelId="{BCB8A5F6-A033-4EBB-858B-A9D4E6740B81}" srcId="{5303D585-46C7-49EC-8A08-6B2C24DD1027}" destId="{E0D2EB55-7728-4404-B0FD-4EA3266F46C4}" srcOrd="1" destOrd="0" parTransId="{09C6D395-5576-4B48-AB42-7916554F5802}" sibTransId="{9E855211-CF23-400D-B38A-DB17123257C3}"/>
    <dgm:cxn modelId="{047C6BFC-66A7-4504-B23C-E110226C2E20}" type="presOf" srcId="{E3EC8013-653D-45AC-B890-07BF789EEAE7}" destId="{50A62B10-A152-4775-8DCF-BE0F62006C3C}" srcOrd="0" destOrd="1" presId="urn:microsoft.com/office/officeart/2009/3/layout/StepUpProcess"/>
    <dgm:cxn modelId="{416F3775-29E6-4159-A22C-1E4D40751CE9}" type="presParOf" srcId="{48F1BE17-8570-41A7-B4C6-44056B4A1E0D}" destId="{CE82B1C1-87FF-4A0B-9FC7-E297E96BCC11}" srcOrd="0" destOrd="0" presId="urn:microsoft.com/office/officeart/2009/3/layout/StepUpProcess"/>
    <dgm:cxn modelId="{5581EE18-4A9E-419C-86AF-7724CCD1C9CC}" type="presParOf" srcId="{CE82B1C1-87FF-4A0B-9FC7-E297E96BCC11}" destId="{CB1A3103-469B-48C3-8C47-7A9529741EAE}" srcOrd="0" destOrd="0" presId="urn:microsoft.com/office/officeart/2009/3/layout/StepUpProcess"/>
    <dgm:cxn modelId="{B9EC8F5E-F71D-43FF-8519-979B643F7FF6}" type="presParOf" srcId="{CE82B1C1-87FF-4A0B-9FC7-E297E96BCC11}" destId="{50A62B10-A152-4775-8DCF-BE0F62006C3C}" srcOrd="1" destOrd="0" presId="urn:microsoft.com/office/officeart/2009/3/layout/StepUpProcess"/>
    <dgm:cxn modelId="{85B01724-1FB8-44EC-B76A-E8A06841198D}" type="presParOf" srcId="{CE82B1C1-87FF-4A0B-9FC7-E297E96BCC11}" destId="{C1115C4F-7EB3-473D-820C-AF20D04A6929}" srcOrd="2" destOrd="0" presId="urn:microsoft.com/office/officeart/2009/3/layout/StepUpProcess"/>
    <dgm:cxn modelId="{52D395EB-D3DD-4BD5-AF94-ED51FE1F04F0}" type="presParOf" srcId="{48F1BE17-8570-41A7-B4C6-44056B4A1E0D}" destId="{E38FDE4B-BC0C-4413-A6F6-EE5A8167AD4E}" srcOrd="1" destOrd="0" presId="urn:microsoft.com/office/officeart/2009/3/layout/StepUpProcess"/>
    <dgm:cxn modelId="{DD46956E-E0E2-4868-A323-F5A3DDEE3C23}" type="presParOf" srcId="{E38FDE4B-BC0C-4413-A6F6-EE5A8167AD4E}" destId="{0EA49C52-1629-4EA2-903F-FDE79F5F2E37}" srcOrd="0" destOrd="0" presId="urn:microsoft.com/office/officeart/2009/3/layout/StepUpProcess"/>
    <dgm:cxn modelId="{DBEF6F28-C229-4ED4-A7DE-BBBBC84844AB}" type="presParOf" srcId="{48F1BE17-8570-41A7-B4C6-44056B4A1E0D}" destId="{C0CC20FF-C2CE-4A8F-BFF8-2F7B130E1E7F}" srcOrd="2" destOrd="0" presId="urn:microsoft.com/office/officeart/2009/3/layout/StepUpProcess"/>
    <dgm:cxn modelId="{4ABC8E32-C4EE-4A99-8605-DD982F1B253E}" type="presParOf" srcId="{C0CC20FF-C2CE-4A8F-BFF8-2F7B130E1E7F}" destId="{DA0AB230-EE69-4525-BA4C-CB5D42E987C6}" srcOrd="0" destOrd="0" presId="urn:microsoft.com/office/officeart/2009/3/layout/StepUpProcess"/>
    <dgm:cxn modelId="{652DDF7A-9FAD-46D8-91DB-8F067EE271D0}" type="presParOf" srcId="{C0CC20FF-C2CE-4A8F-BFF8-2F7B130E1E7F}" destId="{0E5E0205-CBA0-46CE-B5B5-2A61021A14C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03D585-46C7-49EC-8A08-6B2C24DD1027}"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FF2CAFAC-6852-465E-8E26-AE69956AB2AD}">
      <dgm:prSet phldrT="[Text]" custT="1"/>
      <dgm:spPr/>
      <dgm:t>
        <a:bodyPr/>
        <a:lstStyle/>
        <a:p>
          <a:pPr algn="ctr"/>
          <a:r>
            <a:rPr lang="en-US" sz="2400" b="1" dirty="0"/>
            <a:t>V3</a:t>
          </a:r>
          <a:endParaRPr lang="en-US" sz="2600" dirty="0"/>
        </a:p>
      </dgm:t>
    </dgm:pt>
    <dgm:pt modelId="{6F7564CE-E342-440A-88D3-23C070EB2F99}" type="parTrans" cxnId="{BA22A7BA-6E21-4A1F-8D51-F5C0EBE73298}">
      <dgm:prSet/>
      <dgm:spPr/>
      <dgm:t>
        <a:bodyPr/>
        <a:lstStyle/>
        <a:p>
          <a:endParaRPr lang="en-US"/>
        </a:p>
      </dgm:t>
    </dgm:pt>
    <dgm:pt modelId="{E177EBD2-76C1-4F1D-BB8A-21E9C5EA3955}" type="sibTrans" cxnId="{BA22A7BA-6E21-4A1F-8D51-F5C0EBE73298}">
      <dgm:prSet/>
      <dgm:spPr/>
      <dgm:t>
        <a:bodyPr/>
        <a:lstStyle/>
        <a:p>
          <a:endParaRPr lang="en-US"/>
        </a:p>
      </dgm:t>
    </dgm:pt>
    <dgm:pt modelId="{E0D2EB55-7728-4404-B0FD-4EA3266F46C4}">
      <dgm:prSet custT="1"/>
      <dgm:spPr/>
      <dgm:t>
        <a:bodyPr vert="horz"/>
        <a:lstStyle/>
        <a:p>
          <a:pPr marL="0" algn="ctr">
            <a:lnSpc>
              <a:spcPct val="90000"/>
            </a:lnSpc>
            <a:spcAft>
              <a:spcPct val="35000"/>
            </a:spcAft>
            <a:buNone/>
          </a:pPr>
          <a:r>
            <a:rPr lang="en-US" sz="2400" b="1" dirty="0"/>
            <a:t>V4</a:t>
          </a:r>
          <a:endParaRPr lang="en-US" sz="2400" dirty="0"/>
        </a:p>
      </dgm:t>
    </dgm:pt>
    <dgm:pt modelId="{09C6D395-5576-4B48-AB42-7916554F5802}" type="parTrans" cxnId="{BCB8A5F6-A033-4EBB-858B-A9D4E6740B81}">
      <dgm:prSet/>
      <dgm:spPr/>
      <dgm:t>
        <a:bodyPr/>
        <a:lstStyle/>
        <a:p>
          <a:endParaRPr lang="en-US"/>
        </a:p>
      </dgm:t>
    </dgm:pt>
    <dgm:pt modelId="{9E855211-CF23-400D-B38A-DB17123257C3}" type="sibTrans" cxnId="{BCB8A5F6-A033-4EBB-858B-A9D4E6740B81}">
      <dgm:prSet/>
      <dgm:spPr/>
      <dgm:t>
        <a:bodyPr/>
        <a:lstStyle/>
        <a:p>
          <a:endParaRPr lang="en-US"/>
        </a:p>
      </dgm:t>
    </dgm:pt>
    <dgm:pt modelId="{3D9E0354-75E2-4335-9842-52D147DB8915}">
      <dgm:prSet custT="1"/>
      <dgm:spPr/>
      <dgm:t>
        <a:bodyPr vert="horz"/>
        <a:lstStyle/>
        <a:p>
          <a:pPr marL="365760" indent="-365760" algn="l">
            <a:lnSpc>
              <a:spcPct val="100000"/>
            </a:lnSpc>
            <a:spcAft>
              <a:spcPts val="1200"/>
            </a:spcAft>
          </a:pPr>
          <a:r>
            <a:rPr lang="en-US" sz="2400" dirty="0"/>
            <a:t>Now explicitly stated in new Standard 1.2 - Course materials are relevant to students, identify areas of human bias, and acknowledge lack of representation and/or stereotypes within the discipline.</a:t>
          </a:r>
        </a:p>
      </dgm:t>
    </dgm:pt>
    <dgm:pt modelId="{A250F475-D607-4B06-9051-92C620CDA117}" type="parTrans" cxnId="{534E8C7F-AD16-4644-AFC3-5142B78BBAE9}">
      <dgm:prSet/>
      <dgm:spPr/>
      <dgm:t>
        <a:bodyPr/>
        <a:lstStyle/>
        <a:p>
          <a:endParaRPr lang="en-US"/>
        </a:p>
      </dgm:t>
    </dgm:pt>
    <dgm:pt modelId="{B86BF8C4-6D35-4D53-9854-59E2EF60A79E}" type="sibTrans" cxnId="{534E8C7F-AD16-4644-AFC3-5142B78BBAE9}">
      <dgm:prSet/>
      <dgm:spPr/>
      <dgm:t>
        <a:bodyPr/>
        <a:lstStyle/>
        <a:p>
          <a:endParaRPr lang="en-US"/>
        </a:p>
      </dgm:t>
    </dgm:pt>
    <dgm:pt modelId="{66F7F5DC-E60D-46F4-B62E-09DB9D9FDB5D}">
      <dgm:prSet phldrT="[Text]" custT="1"/>
      <dgm:spPr/>
      <dgm:t>
        <a:bodyPr/>
        <a:lstStyle/>
        <a:p>
          <a:pPr algn="l"/>
          <a:r>
            <a:rPr lang="en-US" sz="2600" dirty="0"/>
            <a:t>Did not address human bias.</a:t>
          </a:r>
        </a:p>
      </dgm:t>
    </dgm:pt>
    <dgm:pt modelId="{D8516F7E-8632-46A6-BFC3-37BBBF9F5767}" type="parTrans" cxnId="{FA3FF55B-9E69-405E-B44F-5B8500398DD7}">
      <dgm:prSet/>
      <dgm:spPr/>
      <dgm:t>
        <a:bodyPr/>
        <a:lstStyle/>
        <a:p>
          <a:endParaRPr lang="en-US"/>
        </a:p>
      </dgm:t>
    </dgm:pt>
    <dgm:pt modelId="{025C8D14-AC62-42B9-81DA-B5A0AFB60F62}" type="sibTrans" cxnId="{FA3FF55B-9E69-405E-B44F-5B8500398DD7}">
      <dgm:prSet/>
      <dgm:spPr/>
      <dgm:t>
        <a:bodyPr/>
        <a:lstStyle/>
        <a:p>
          <a:endParaRPr lang="en-US"/>
        </a:p>
      </dgm:t>
    </dgm:pt>
    <dgm:pt modelId="{C2D5B3D1-B05A-4625-81F9-0DB57952FC85}" type="pres">
      <dgm:prSet presAssocID="{5303D585-46C7-49EC-8A08-6B2C24DD1027}" presName="rootnode" presStyleCnt="0">
        <dgm:presLayoutVars>
          <dgm:chMax/>
          <dgm:chPref/>
          <dgm:dir/>
          <dgm:animLvl val="lvl"/>
        </dgm:presLayoutVars>
      </dgm:prSet>
      <dgm:spPr/>
    </dgm:pt>
    <dgm:pt modelId="{2D8464F5-9011-4171-A1D1-1F11BD875147}" type="pres">
      <dgm:prSet presAssocID="{FF2CAFAC-6852-465E-8E26-AE69956AB2AD}" presName="composite" presStyleCnt="0"/>
      <dgm:spPr/>
    </dgm:pt>
    <dgm:pt modelId="{66A07177-B6B8-4713-995F-62FAD212D6EF}" type="pres">
      <dgm:prSet presAssocID="{FF2CAFAC-6852-465E-8E26-AE69956AB2AD}" presName="LShape" presStyleLbl="alignNode1" presStyleIdx="0" presStyleCnt="3" custScaleX="141127"/>
      <dgm:spPr/>
    </dgm:pt>
    <dgm:pt modelId="{6757E0BF-ECF9-4D8D-B3F1-4DCC89022C94}" type="pres">
      <dgm:prSet presAssocID="{FF2CAFAC-6852-465E-8E26-AE69956AB2AD}" presName="ParentText" presStyleLbl="revTx" presStyleIdx="0" presStyleCnt="2" custScaleX="132278">
        <dgm:presLayoutVars>
          <dgm:chMax val="0"/>
          <dgm:chPref val="0"/>
          <dgm:bulletEnabled val="1"/>
        </dgm:presLayoutVars>
      </dgm:prSet>
      <dgm:spPr/>
    </dgm:pt>
    <dgm:pt modelId="{7C7ED5D6-1242-4682-B2E0-9038F41E7302}" type="pres">
      <dgm:prSet presAssocID="{FF2CAFAC-6852-465E-8E26-AE69956AB2AD}" presName="Triangle" presStyleLbl="alignNode1" presStyleIdx="1" presStyleCnt="3" custLinFactX="18642" custLinFactNeighborX="100000" custLinFactNeighborY="1977"/>
      <dgm:spPr>
        <a:solidFill>
          <a:schemeClr val="tx1"/>
        </a:solidFill>
      </dgm:spPr>
    </dgm:pt>
    <dgm:pt modelId="{B1F7E291-4AFC-4593-953C-A8821B14FEC0}" type="pres">
      <dgm:prSet presAssocID="{E177EBD2-76C1-4F1D-BB8A-21E9C5EA3955}" presName="sibTrans" presStyleCnt="0"/>
      <dgm:spPr/>
    </dgm:pt>
    <dgm:pt modelId="{29E75B8A-6257-4CA1-8B70-B0CD3D03B26A}" type="pres">
      <dgm:prSet presAssocID="{E177EBD2-76C1-4F1D-BB8A-21E9C5EA3955}" presName="space" presStyleCnt="0"/>
      <dgm:spPr/>
    </dgm:pt>
    <dgm:pt modelId="{0F2353E3-262B-4AF7-A01C-9B04478BEE8B}" type="pres">
      <dgm:prSet presAssocID="{E0D2EB55-7728-4404-B0FD-4EA3266F46C4}" presName="composite" presStyleCnt="0"/>
      <dgm:spPr/>
    </dgm:pt>
    <dgm:pt modelId="{21F29C81-4297-4029-AF02-35F037456EAF}" type="pres">
      <dgm:prSet presAssocID="{E0D2EB55-7728-4404-B0FD-4EA3266F46C4}" presName="LShape" presStyleLbl="alignNode1" presStyleIdx="2" presStyleCnt="3" custScaleX="141127"/>
      <dgm:spPr/>
    </dgm:pt>
    <dgm:pt modelId="{319AF907-BEDC-4338-A23A-CEF0CBACEB94}" type="pres">
      <dgm:prSet presAssocID="{E0D2EB55-7728-4404-B0FD-4EA3266F46C4}" presName="ParentText" presStyleLbl="revTx" presStyleIdx="1" presStyleCnt="2" custScaleX="141127">
        <dgm:presLayoutVars>
          <dgm:chMax val="0"/>
          <dgm:chPref val="0"/>
          <dgm:bulletEnabled val="1"/>
        </dgm:presLayoutVars>
      </dgm:prSet>
      <dgm:spPr/>
    </dgm:pt>
  </dgm:ptLst>
  <dgm:cxnLst>
    <dgm:cxn modelId="{FA3FF55B-9E69-405E-B44F-5B8500398DD7}" srcId="{FF2CAFAC-6852-465E-8E26-AE69956AB2AD}" destId="{66F7F5DC-E60D-46F4-B62E-09DB9D9FDB5D}" srcOrd="0" destOrd="0" parTransId="{D8516F7E-8632-46A6-BFC3-37BBBF9F5767}" sibTransId="{025C8D14-AC62-42B9-81DA-B5A0AFB60F62}"/>
    <dgm:cxn modelId="{F3FBE943-9D6D-4D3B-9456-B9AD835B4612}" type="presOf" srcId="{5303D585-46C7-49EC-8A08-6B2C24DD1027}" destId="{C2D5B3D1-B05A-4625-81F9-0DB57952FC85}" srcOrd="0" destOrd="0" presId="urn:microsoft.com/office/officeart/2009/3/layout/StepUpProcess"/>
    <dgm:cxn modelId="{2C17CB4B-614E-4AAE-888B-E88932471CD4}" type="presOf" srcId="{3D9E0354-75E2-4335-9842-52D147DB8915}" destId="{319AF907-BEDC-4338-A23A-CEF0CBACEB94}" srcOrd="0" destOrd="1" presId="urn:microsoft.com/office/officeart/2009/3/layout/StepUpProcess"/>
    <dgm:cxn modelId="{610A8178-3BDC-4C99-81AF-AEF2FF59CE81}" type="presOf" srcId="{66F7F5DC-E60D-46F4-B62E-09DB9D9FDB5D}" destId="{6757E0BF-ECF9-4D8D-B3F1-4DCC89022C94}" srcOrd="0" destOrd="1" presId="urn:microsoft.com/office/officeart/2009/3/layout/StepUpProcess"/>
    <dgm:cxn modelId="{534E8C7F-AD16-4644-AFC3-5142B78BBAE9}" srcId="{E0D2EB55-7728-4404-B0FD-4EA3266F46C4}" destId="{3D9E0354-75E2-4335-9842-52D147DB8915}" srcOrd="0" destOrd="0" parTransId="{A250F475-D607-4B06-9051-92C620CDA117}" sibTransId="{B86BF8C4-6D35-4D53-9854-59E2EF60A79E}"/>
    <dgm:cxn modelId="{0153E5A5-F5FA-4D09-B590-21693B7F85CC}" type="presOf" srcId="{FF2CAFAC-6852-465E-8E26-AE69956AB2AD}" destId="{6757E0BF-ECF9-4D8D-B3F1-4DCC89022C94}" srcOrd="0" destOrd="0" presId="urn:microsoft.com/office/officeart/2009/3/layout/StepUpProcess"/>
    <dgm:cxn modelId="{BA22A7BA-6E21-4A1F-8D51-F5C0EBE73298}" srcId="{5303D585-46C7-49EC-8A08-6B2C24DD1027}" destId="{FF2CAFAC-6852-465E-8E26-AE69956AB2AD}" srcOrd="0" destOrd="0" parTransId="{6F7564CE-E342-440A-88D3-23C070EB2F99}" sibTransId="{E177EBD2-76C1-4F1D-BB8A-21E9C5EA3955}"/>
    <dgm:cxn modelId="{2F526BC8-81F8-41AD-BD9C-E309ACE07EFC}" type="presOf" srcId="{E0D2EB55-7728-4404-B0FD-4EA3266F46C4}" destId="{319AF907-BEDC-4338-A23A-CEF0CBACEB94}" srcOrd="0" destOrd="0" presId="urn:microsoft.com/office/officeart/2009/3/layout/StepUpProcess"/>
    <dgm:cxn modelId="{BCB8A5F6-A033-4EBB-858B-A9D4E6740B81}" srcId="{5303D585-46C7-49EC-8A08-6B2C24DD1027}" destId="{E0D2EB55-7728-4404-B0FD-4EA3266F46C4}" srcOrd="1" destOrd="0" parTransId="{09C6D395-5576-4B48-AB42-7916554F5802}" sibTransId="{9E855211-CF23-400D-B38A-DB17123257C3}"/>
    <dgm:cxn modelId="{C4CE58E0-4230-4B70-BF07-80E49550D090}" type="presParOf" srcId="{C2D5B3D1-B05A-4625-81F9-0DB57952FC85}" destId="{2D8464F5-9011-4171-A1D1-1F11BD875147}" srcOrd="0" destOrd="0" presId="urn:microsoft.com/office/officeart/2009/3/layout/StepUpProcess"/>
    <dgm:cxn modelId="{6E24D88C-7629-4CF1-841F-08CC1C52E64D}" type="presParOf" srcId="{2D8464F5-9011-4171-A1D1-1F11BD875147}" destId="{66A07177-B6B8-4713-995F-62FAD212D6EF}" srcOrd="0" destOrd="0" presId="urn:microsoft.com/office/officeart/2009/3/layout/StepUpProcess"/>
    <dgm:cxn modelId="{CE676964-EDEF-4437-9E39-474DFBBE31B7}" type="presParOf" srcId="{2D8464F5-9011-4171-A1D1-1F11BD875147}" destId="{6757E0BF-ECF9-4D8D-B3F1-4DCC89022C94}" srcOrd="1" destOrd="0" presId="urn:microsoft.com/office/officeart/2009/3/layout/StepUpProcess"/>
    <dgm:cxn modelId="{0ABCC9B0-BB76-49C6-9DFB-1FD477602381}" type="presParOf" srcId="{2D8464F5-9011-4171-A1D1-1F11BD875147}" destId="{7C7ED5D6-1242-4682-B2E0-9038F41E7302}" srcOrd="2" destOrd="0" presId="urn:microsoft.com/office/officeart/2009/3/layout/StepUpProcess"/>
    <dgm:cxn modelId="{11B27AAC-1FDC-4F5F-B910-09EB95919A6B}" type="presParOf" srcId="{C2D5B3D1-B05A-4625-81F9-0DB57952FC85}" destId="{B1F7E291-4AFC-4593-953C-A8821B14FEC0}" srcOrd="1" destOrd="0" presId="urn:microsoft.com/office/officeart/2009/3/layout/StepUpProcess"/>
    <dgm:cxn modelId="{A9BDDCD9-800F-4E2B-AB0D-88773D601E1E}" type="presParOf" srcId="{B1F7E291-4AFC-4593-953C-A8821B14FEC0}" destId="{29E75B8A-6257-4CA1-8B70-B0CD3D03B26A}" srcOrd="0" destOrd="0" presId="urn:microsoft.com/office/officeart/2009/3/layout/StepUpProcess"/>
    <dgm:cxn modelId="{8538AA71-50A1-4E3D-B959-E598D9341280}" type="presParOf" srcId="{C2D5B3D1-B05A-4625-81F9-0DB57952FC85}" destId="{0F2353E3-262B-4AF7-A01C-9B04478BEE8B}" srcOrd="2" destOrd="0" presId="urn:microsoft.com/office/officeart/2009/3/layout/StepUpProcess"/>
    <dgm:cxn modelId="{8CFA68FE-06F2-4E2F-B76C-CF0CF7632178}" type="presParOf" srcId="{0F2353E3-262B-4AF7-A01C-9B04478BEE8B}" destId="{21F29C81-4297-4029-AF02-35F037456EAF}" srcOrd="0" destOrd="0" presId="urn:microsoft.com/office/officeart/2009/3/layout/StepUpProcess"/>
    <dgm:cxn modelId="{101ADCD4-3B66-4BC8-BE29-4BF0671413FB}" type="presParOf" srcId="{0F2353E3-262B-4AF7-A01C-9B04478BEE8B}" destId="{319AF907-BEDC-4338-A23A-CEF0CBACEB9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274593-526E-40DD-9A72-78A4D84B0E9D}"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0E667D12-F6C4-459B-8824-ED025E834B4E}">
      <dgm:prSet phldrT="[Text]" custT="1"/>
      <dgm:spPr/>
      <dgm:t>
        <a:bodyPr anchor="t"/>
        <a:lstStyle/>
        <a:p>
          <a:pPr marL="0" algn="ctr">
            <a:lnSpc>
              <a:spcPct val="90000"/>
            </a:lnSpc>
            <a:spcAft>
              <a:spcPct val="35000"/>
            </a:spcAft>
          </a:pPr>
          <a:r>
            <a:rPr lang="en-US" sz="2800" b="1" dirty="0"/>
            <a:t>V3</a:t>
          </a:r>
          <a:endParaRPr lang="en-US" sz="2400"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custT="1"/>
      <dgm:spPr/>
      <dgm:t>
        <a:bodyPr anchor="t"/>
        <a:lstStyle/>
        <a:p>
          <a:pPr marL="0" algn="ctr">
            <a:lnSpc>
              <a:spcPct val="90000"/>
            </a:lnSpc>
            <a:spcAft>
              <a:spcPts val="1800"/>
            </a:spcAft>
          </a:pPr>
          <a:r>
            <a:rPr lang="en-US" sz="2800" b="1" dirty="0"/>
            <a:t>V4</a:t>
          </a:r>
          <a:endParaRPr lang="en-US" sz="2400"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t"/>
        <a:lstStyle/>
        <a:p>
          <a:pPr marL="365760" indent="-365760" algn="l">
            <a:lnSpc>
              <a:spcPct val="100000"/>
            </a:lnSpc>
            <a:spcAft>
              <a:spcPts val="1200"/>
            </a:spcAft>
          </a:pPr>
          <a:r>
            <a:rPr lang="en-US" sz="2600" b="0" dirty="0"/>
            <a:t>Now explicitly stated in Indicator 1.1.b - Course materials use welcoming, easy to understand, and student-friendly language that invites students into a caring and collaborative learning partnership with the instructor</a:t>
          </a:r>
          <a:r>
            <a:rPr lang="en-US" sz="2800" b="0" dirty="0"/>
            <a:t>. </a:t>
          </a:r>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0535406C-4507-4A8B-AC6A-C54A1F9CA92B}">
      <dgm:prSet phldrT="[Text]" custT="1"/>
      <dgm:spPr/>
      <dgm:t>
        <a:bodyPr anchor="t"/>
        <a:lstStyle/>
        <a:p>
          <a:pPr marL="365760" indent="-365760" algn="l">
            <a:lnSpc>
              <a:spcPct val="100000"/>
            </a:lnSpc>
            <a:spcAft>
              <a:spcPts val="1200"/>
            </a:spcAft>
          </a:pPr>
          <a:r>
            <a:rPr lang="en-US" sz="2600" b="0" dirty="0"/>
            <a:t>Topic of welcoming language was not explicitly included.</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56879BB0-7523-4BA7-B878-176CC9143DA8}" type="pres">
      <dgm:prSet presAssocID="{D5274593-526E-40DD-9A72-78A4D84B0E9D}" presName="rootnode" presStyleCnt="0">
        <dgm:presLayoutVars>
          <dgm:chMax/>
          <dgm:chPref/>
          <dgm:dir/>
          <dgm:animLvl val="lvl"/>
        </dgm:presLayoutVars>
      </dgm:prSet>
      <dgm:spPr/>
    </dgm:pt>
    <dgm:pt modelId="{6C8AF684-F950-41FD-852C-2B029B92BB2D}" type="pres">
      <dgm:prSet presAssocID="{0E667D12-F6C4-459B-8824-ED025E834B4E}" presName="composite" presStyleCnt="0"/>
      <dgm:spPr/>
    </dgm:pt>
    <dgm:pt modelId="{31B03CB8-BD42-4524-A267-BF5B3111E915}" type="pres">
      <dgm:prSet presAssocID="{0E667D12-F6C4-459B-8824-ED025E834B4E}" presName="LShape" presStyleLbl="alignNode1" presStyleIdx="0" presStyleCnt="3" custScaleX="150277" custLinFactNeighborX="366" custLinFactNeighborY="-35878"/>
      <dgm:spPr/>
    </dgm:pt>
    <dgm:pt modelId="{7A447E2A-E51F-4157-9BDD-74CA4915ABDC}" type="pres">
      <dgm:prSet presAssocID="{0E667D12-F6C4-459B-8824-ED025E834B4E}" presName="ParentText" presStyleLbl="revTx" presStyleIdx="0" presStyleCnt="2" custScaleX="143572" custLinFactNeighborX="-4750" custLinFactNeighborY="-28643">
        <dgm:presLayoutVars>
          <dgm:chMax val="0"/>
          <dgm:chPref val="0"/>
          <dgm:bulletEnabled val="1"/>
        </dgm:presLayoutVars>
      </dgm:prSet>
      <dgm:spPr/>
    </dgm:pt>
    <dgm:pt modelId="{1DF39E27-5020-4CCD-906A-99B92DA50125}" type="pres">
      <dgm:prSet presAssocID="{0E667D12-F6C4-459B-8824-ED025E834B4E}" presName="Triangle" presStyleLbl="alignNode1" presStyleIdx="1" presStyleCnt="3" custScaleX="121356" custLinFactX="31414" custLinFactY="-31971" custLinFactNeighborX="100000" custLinFactNeighborY="-100000"/>
      <dgm:spPr>
        <a:solidFill>
          <a:schemeClr val="tx1"/>
        </a:solidFill>
      </dgm:spPr>
    </dgm:pt>
    <dgm:pt modelId="{02522485-4906-4023-BB12-7324741103E9}" type="pres">
      <dgm:prSet presAssocID="{B3AD3057-FCE9-4FDD-A13B-D9CAE20E9C43}" presName="sibTrans" presStyleCnt="0"/>
      <dgm:spPr/>
    </dgm:pt>
    <dgm:pt modelId="{9AB76F54-8996-4186-910B-2DE94EA13F83}" type="pres">
      <dgm:prSet presAssocID="{B3AD3057-FCE9-4FDD-A13B-D9CAE20E9C43}" presName="space" presStyleCnt="0"/>
      <dgm:spPr/>
    </dgm:pt>
    <dgm:pt modelId="{40B6722F-82A5-4818-82F1-9053F3FE5D29}" type="pres">
      <dgm:prSet presAssocID="{1B5291A9-27A9-414E-B25E-1B8E121DFFBB}" presName="composite" presStyleCnt="0"/>
      <dgm:spPr/>
    </dgm:pt>
    <dgm:pt modelId="{15EE5115-9E8C-4ED3-9771-6995D5BC0836}" type="pres">
      <dgm:prSet presAssocID="{1B5291A9-27A9-414E-B25E-1B8E121DFFBB}" presName="LShape" presStyleLbl="alignNode1" presStyleIdx="2" presStyleCnt="3" custScaleX="165623" custLinFactNeighborX="-532" custLinFactNeighborY="-7906"/>
      <dgm:spPr/>
    </dgm:pt>
    <dgm:pt modelId="{1304D3A7-027D-456B-BDBF-4F7182CC43A9}" type="pres">
      <dgm:prSet presAssocID="{1B5291A9-27A9-414E-B25E-1B8E121DFFBB}" presName="ParentText" presStyleLbl="revTx" presStyleIdx="1" presStyleCnt="2" custScaleX="185193" custScaleY="145893" custLinFactNeighborX="6149" custLinFactNeighborY="23257">
        <dgm:presLayoutVars>
          <dgm:chMax val="0"/>
          <dgm:chPref val="0"/>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05C0E03C-0F2D-4000-A00B-9D586FC33307}" type="presOf" srcId="{F81DB2DA-484C-41DF-ABB0-EEC0235BE949}" destId="{1304D3A7-027D-456B-BDBF-4F7182CC43A9}" srcOrd="0" destOrd="1" presId="urn:microsoft.com/office/officeart/2009/3/layout/StepUpProcess"/>
    <dgm:cxn modelId="{DA39CD65-E4A2-40B4-A7CB-1BC594A1F2D2}" srcId="{D5274593-526E-40DD-9A72-78A4D84B0E9D}" destId="{1B5291A9-27A9-414E-B25E-1B8E121DFFBB}" srcOrd="1" destOrd="0" parTransId="{33C97C55-6669-4426-88B1-CBBF408E3718}" sibTransId="{22AAB478-A008-439E-AD19-CE2363A236BF}"/>
    <dgm:cxn modelId="{2C9F8750-DB76-46D9-805D-287775A8F20E}" type="presOf" srcId="{1B5291A9-27A9-414E-B25E-1B8E121DFFBB}" destId="{1304D3A7-027D-456B-BDBF-4F7182CC43A9}" srcOrd="0" destOrd="0" presId="urn:microsoft.com/office/officeart/2009/3/layout/StepUpProcess"/>
    <dgm:cxn modelId="{A4ED7F8A-A1E4-4DFB-94E0-06B888F631B9}" srcId="{1B5291A9-27A9-414E-B25E-1B8E121DFFBB}" destId="{F81DB2DA-484C-41DF-ABB0-EEC0235BE949}" srcOrd="0" destOrd="0" parTransId="{57257697-B743-404F-ADEE-E331F5D810CF}" sibTransId="{BDDF3E61-F097-4E28-B450-B21CADD4EB23}"/>
    <dgm:cxn modelId="{F1BDDDA5-FB9B-4ACE-90C1-94C48A2DAB9F}" type="presOf" srcId="{D5274593-526E-40DD-9A72-78A4D84B0E9D}" destId="{56879BB0-7523-4BA7-B878-176CC9143DA8}" srcOrd="0" destOrd="0" presId="urn:microsoft.com/office/officeart/2009/3/layout/StepUpProcess"/>
    <dgm:cxn modelId="{124492C5-7E7F-4EB7-A9B2-BB9127471F26}" type="presOf" srcId="{0E667D12-F6C4-459B-8824-ED025E834B4E}" destId="{7A447E2A-E51F-4157-9BDD-74CA4915ABDC}" srcOrd="0" destOrd="0" presId="urn:microsoft.com/office/officeart/2009/3/layout/StepUpProcess"/>
    <dgm:cxn modelId="{90CA93CF-BEE5-4475-9740-1F180D2253ED}" srcId="{0E667D12-F6C4-459B-8824-ED025E834B4E}" destId="{0535406C-4507-4A8B-AC6A-C54A1F9CA92B}" srcOrd="0" destOrd="0" parTransId="{54B805D3-AB0B-4E46-9A2E-0A37E61F9781}" sibTransId="{9E20DC0F-3B4D-4FE9-A2E5-EFD1FAFD2DB1}"/>
    <dgm:cxn modelId="{29EE12D8-76EB-4E1A-BA96-D6DE083E7A99}" type="presOf" srcId="{0535406C-4507-4A8B-AC6A-C54A1F9CA92B}" destId="{7A447E2A-E51F-4157-9BDD-74CA4915ABDC}" srcOrd="0" destOrd="1" presId="urn:microsoft.com/office/officeart/2009/3/layout/StepUpProcess"/>
    <dgm:cxn modelId="{E8756B2A-32DD-4250-BD86-E9861DB895FB}" type="presParOf" srcId="{56879BB0-7523-4BA7-B878-176CC9143DA8}" destId="{6C8AF684-F950-41FD-852C-2B029B92BB2D}" srcOrd="0" destOrd="0" presId="urn:microsoft.com/office/officeart/2009/3/layout/StepUpProcess"/>
    <dgm:cxn modelId="{6C9D6190-0FB3-450A-888F-D45FD27D146B}" type="presParOf" srcId="{6C8AF684-F950-41FD-852C-2B029B92BB2D}" destId="{31B03CB8-BD42-4524-A267-BF5B3111E915}" srcOrd="0" destOrd="0" presId="urn:microsoft.com/office/officeart/2009/3/layout/StepUpProcess"/>
    <dgm:cxn modelId="{D6ED08F2-6DC3-4ED3-B192-721C1F91AC9B}" type="presParOf" srcId="{6C8AF684-F950-41FD-852C-2B029B92BB2D}" destId="{7A447E2A-E51F-4157-9BDD-74CA4915ABDC}" srcOrd="1" destOrd="0" presId="urn:microsoft.com/office/officeart/2009/3/layout/StepUpProcess"/>
    <dgm:cxn modelId="{8F0654F4-32C4-452B-B539-BD822DCE904D}" type="presParOf" srcId="{6C8AF684-F950-41FD-852C-2B029B92BB2D}" destId="{1DF39E27-5020-4CCD-906A-99B92DA50125}" srcOrd="2" destOrd="0" presId="urn:microsoft.com/office/officeart/2009/3/layout/StepUpProcess"/>
    <dgm:cxn modelId="{E709F3BE-1366-4403-BCD2-D22AA28B3627}" type="presParOf" srcId="{56879BB0-7523-4BA7-B878-176CC9143DA8}" destId="{02522485-4906-4023-BB12-7324741103E9}" srcOrd="1" destOrd="0" presId="urn:microsoft.com/office/officeart/2009/3/layout/StepUpProcess"/>
    <dgm:cxn modelId="{956C9DE0-0640-4980-A7C2-B4CE0F0ABB1B}" type="presParOf" srcId="{02522485-4906-4023-BB12-7324741103E9}" destId="{9AB76F54-8996-4186-910B-2DE94EA13F83}" srcOrd="0" destOrd="0" presId="urn:microsoft.com/office/officeart/2009/3/layout/StepUpProcess"/>
    <dgm:cxn modelId="{94F85B36-CD12-4459-9CC3-B397042293EE}" type="presParOf" srcId="{56879BB0-7523-4BA7-B878-176CC9143DA8}" destId="{40B6722F-82A5-4818-82F1-9053F3FE5D29}" srcOrd="2" destOrd="0" presId="urn:microsoft.com/office/officeart/2009/3/layout/StepUpProcess"/>
    <dgm:cxn modelId="{6E5264D5-A09E-4146-902B-CDF6D8FB15F0}" type="presParOf" srcId="{40B6722F-82A5-4818-82F1-9053F3FE5D29}" destId="{15EE5115-9E8C-4ED3-9771-6995D5BC0836}" srcOrd="0" destOrd="0" presId="urn:microsoft.com/office/officeart/2009/3/layout/StepUpProcess"/>
    <dgm:cxn modelId="{F61BFF88-C102-4130-B17E-E82063646C22}" type="presParOf" srcId="{40B6722F-82A5-4818-82F1-9053F3FE5D29}" destId="{1304D3A7-027D-456B-BDBF-4F7182CC43A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274593-526E-40DD-9A72-78A4D84B0E9D}"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0E667D12-F6C4-459B-8824-ED025E834B4E}">
      <dgm:prSet phldrT="[Text]" custT="1"/>
      <dgm:spPr/>
      <dgm:t>
        <a:bodyPr anchor="t"/>
        <a:lstStyle/>
        <a:p>
          <a:pPr marL="0" algn="ctr">
            <a:lnSpc>
              <a:spcPct val="90000"/>
            </a:lnSpc>
            <a:spcAft>
              <a:spcPct val="35000"/>
            </a:spcAft>
          </a:pPr>
          <a:r>
            <a:rPr lang="en-US" sz="2800" b="1" dirty="0"/>
            <a:t>V3</a:t>
          </a:r>
          <a:endParaRPr lang="en-US" sz="2400"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custT="1"/>
      <dgm:spPr/>
      <dgm:t>
        <a:bodyPr anchor="t"/>
        <a:lstStyle/>
        <a:p>
          <a:pPr marL="0" algn="ctr">
            <a:lnSpc>
              <a:spcPct val="90000"/>
            </a:lnSpc>
            <a:spcAft>
              <a:spcPts val="1800"/>
            </a:spcAft>
          </a:pPr>
          <a:r>
            <a:rPr lang="en-US" sz="2800" b="1" dirty="0"/>
            <a:t>V4</a:t>
          </a:r>
          <a:endParaRPr lang="en-US" sz="2400"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t"/>
        <a:lstStyle/>
        <a:p>
          <a:pPr marL="365760" indent="-365760" algn="l">
            <a:lnSpc>
              <a:spcPct val="100000"/>
            </a:lnSpc>
            <a:spcAft>
              <a:spcPts val="1200"/>
            </a:spcAft>
          </a:pPr>
          <a:r>
            <a:rPr lang="en-US" sz="2400" b="0" dirty="0"/>
            <a:t>5.1.a - </a:t>
          </a:r>
          <a:r>
            <a:rPr lang="en-US" sz="2400" b="0" i="0" u="none" dirty="0"/>
            <a:t>Course includes a welcoming and clearly stated syllabus that is easy to locate, view, and download.</a:t>
          </a:r>
          <a:endParaRPr lang="en-US" sz="2400" b="0" dirty="0"/>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0535406C-4507-4A8B-AC6A-C54A1F9CA92B}">
      <dgm:prSet phldrT="[Text]" custT="1"/>
      <dgm:spPr/>
      <dgm:t>
        <a:bodyPr anchor="t"/>
        <a:lstStyle/>
        <a:p>
          <a:pPr marL="365760" indent="-365760" algn="l">
            <a:lnSpc>
              <a:spcPct val="100000"/>
            </a:lnSpc>
            <a:spcAft>
              <a:spcPts val="1200"/>
            </a:spcAft>
          </a:pPr>
          <a:r>
            <a:rPr lang="en-US" sz="2400" b="0" dirty="0"/>
            <a:t>1.1.a - A course syllabus containing clearly stated course policies and required institutional policies is easy to locate and download.</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56879BB0-7523-4BA7-B878-176CC9143DA8}" type="pres">
      <dgm:prSet presAssocID="{D5274593-526E-40DD-9A72-78A4D84B0E9D}" presName="rootnode" presStyleCnt="0">
        <dgm:presLayoutVars>
          <dgm:chMax/>
          <dgm:chPref/>
          <dgm:dir/>
          <dgm:animLvl val="lvl"/>
        </dgm:presLayoutVars>
      </dgm:prSet>
      <dgm:spPr/>
    </dgm:pt>
    <dgm:pt modelId="{6C8AF684-F950-41FD-852C-2B029B92BB2D}" type="pres">
      <dgm:prSet presAssocID="{0E667D12-F6C4-459B-8824-ED025E834B4E}" presName="composite" presStyleCnt="0"/>
      <dgm:spPr/>
    </dgm:pt>
    <dgm:pt modelId="{31B03CB8-BD42-4524-A267-BF5B3111E915}" type="pres">
      <dgm:prSet presAssocID="{0E667D12-F6C4-459B-8824-ED025E834B4E}" presName="LShape" presStyleLbl="alignNode1" presStyleIdx="0" presStyleCnt="3" custScaleX="150277" custLinFactNeighborX="366" custLinFactNeighborY="-35878"/>
      <dgm:spPr/>
    </dgm:pt>
    <dgm:pt modelId="{7A447E2A-E51F-4157-9BDD-74CA4915ABDC}" type="pres">
      <dgm:prSet presAssocID="{0E667D12-F6C4-459B-8824-ED025E834B4E}" presName="ParentText" presStyleLbl="revTx" presStyleIdx="0" presStyleCnt="2" custScaleX="143572" custLinFactNeighborX="-4750" custLinFactNeighborY="-28643">
        <dgm:presLayoutVars>
          <dgm:chMax val="0"/>
          <dgm:chPref val="0"/>
          <dgm:bulletEnabled val="1"/>
        </dgm:presLayoutVars>
      </dgm:prSet>
      <dgm:spPr/>
    </dgm:pt>
    <dgm:pt modelId="{1DF39E27-5020-4CCD-906A-99B92DA50125}" type="pres">
      <dgm:prSet presAssocID="{0E667D12-F6C4-459B-8824-ED025E834B4E}" presName="Triangle" presStyleLbl="alignNode1" presStyleIdx="1" presStyleCnt="3" custScaleX="121356" custLinFactX="31414" custLinFactY="-31971" custLinFactNeighborX="100000" custLinFactNeighborY="-100000"/>
      <dgm:spPr>
        <a:solidFill>
          <a:schemeClr val="tx1"/>
        </a:solidFill>
      </dgm:spPr>
    </dgm:pt>
    <dgm:pt modelId="{02522485-4906-4023-BB12-7324741103E9}" type="pres">
      <dgm:prSet presAssocID="{B3AD3057-FCE9-4FDD-A13B-D9CAE20E9C43}" presName="sibTrans" presStyleCnt="0"/>
      <dgm:spPr/>
    </dgm:pt>
    <dgm:pt modelId="{9AB76F54-8996-4186-910B-2DE94EA13F83}" type="pres">
      <dgm:prSet presAssocID="{B3AD3057-FCE9-4FDD-A13B-D9CAE20E9C43}" presName="space" presStyleCnt="0"/>
      <dgm:spPr/>
    </dgm:pt>
    <dgm:pt modelId="{40B6722F-82A5-4818-82F1-9053F3FE5D29}" type="pres">
      <dgm:prSet presAssocID="{1B5291A9-27A9-414E-B25E-1B8E121DFFBB}" presName="composite" presStyleCnt="0"/>
      <dgm:spPr/>
    </dgm:pt>
    <dgm:pt modelId="{15EE5115-9E8C-4ED3-9771-6995D5BC0836}" type="pres">
      <dgm:prSet presAssocID="{1B5291A9-27A9-414E-B25E-1B8E121DFFBB}" presName="LShape" presStyleLbl="alignNode1" presStyleIdx="2" presStyleCnt="3" custScaleX="165623" custLinFactNeighborX="-532" custLinFactNeighborY="-7906"/>
      <dgm:spPr/>
    </dgm:pt>
    <dgm:pt modelId="{1304D3A7-027D-456B-BDBF-4F7182CC43A9}" type="pres">
      <dgm:prSet presAssocID="{1B5291A9-27A9-414E-B25E-1B8E121DFFBB}" presName="ParentText" presStyleLbl="revTx" presStyleIdx="1" presStyleCnt="2" custScaleX="185193" custScaleY="145893" custLinFactNeighborX="6149" custLinFactNeighborY="23257">
        <dgm:presLayoutVars>
          <dgm:chMax val="0"/>
          <dgm:chPref val="0"/>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05C0E03C-0F2D-4000-A00B-9D586FC33307}" type="presOf" srcId="{F81DB2DA-484C-41DF-ABB0-EEC0235BE949}" destId="{1304D3A7-027D-456B-BDBF-4F7182CC43A9}" srcOrd="0" destOrd="1" presId="urn:microsoft.com/office/officeart/2009/3/layout/StepUpProcess"/>
    <dgm:cxn modelId="{DA39CD65-E4A2-40B4-A7CB-1BC594A1F2D2}" srcId="{D5274593-526E-40DD-9A72-78A4D84B0E9D}" destId="{1B5291A9-27A9-414E-B25E-1B8E121DFFBB}" srcOrd="1" destOrd="0" parTransId="{33C97C55-6669-4426-88B1-CBBF408E3718}" sibTransId="{22AAB478-A008-439E-AD19-CE2363A236BF}"/>
    <dgm:cxn modelId="{2C9F8750-DB76-46D9-805D-287775A8F20E}" type="presOf" srcId="{1B5291A9-27A9-414E-B25E-1B8E121DFFBB}" destId="{1304D3A7-027D-456B-BDBF-4F7182CC43A9}" srcOrd="0" destOrd="0" presId="urn:microsoft.com/office/officeart/2009/3/layout/StepUpProcess"/>
    <dgm:cxn modelId="{A4ED7F8A-A1E4-4DFB-94E0-06B888F631B9}" srcId="{1B5291A9-27A9-414E-B25E-1B8E121DFFBB}" destId="{F81DB2DA-484C-41DF-ABB0-EEC0235BE949}" srcOrd="0" destOrd="0" parTransId="{57257697-B743-404F-ADEE-E331F5D810CF}" sibTransId="{BDDF3E61-F097-4E28-B450-B21CADD4EB23}"/>
    <dgm:cxn modelId="{F1BDDDA5-FB9B-4ACE-90C1-94C48A2DAB9F}" type="presOf" srcId="{D5274593-526E-40DD-9A72-78A4D84B0E9D}" destId="{56879BB0-7523-4BA7-B878-176CC9143DA8}" srcOrd="0" destOrd="0" presId="urn:microsoft.com/office/officeart/2009/3/layout/StepUpProcess"/>
    <dgm:cxn modelId="{124492C5-7E7F-4EB7-A9B2-BB9127471F26}" type="presOf" srcId="{0E667D12-F6C4-459B-8824-ED025E834B4E}" destId="{7A447E2A-E51F-4157-9BDD-74CA4915ABDC}" srcOrd="0" destOrd="0" presId="urn:microsoft.com/office/officeart/2009/3/layout/StepUpProcess"/>
    <dgm:cxn modelId="{90CA93CF-BEE5-4475-9740-1F180D2253ED}" srcId="{0E667D12-F6C4-459B-8824-ED025E834B4E}" destId="{0535406C-4507-4A8B-AC6A-C54A1F9CA92B}" srcOrd="0" destOrd="0" parTransId="{54B805D3-AB0B-4E46-9A2E-0A37E61F9781}" sibTransId="{9E20DC0F-3B4D-4FE9-A2E5-EFD1FAFD2DB1}"/>
    <dgm:cxn modelId="{29EE12D8-76EB-4E1A-BA96-D6DE083E7A99}" type="presOf" srcId="{0535406C-4507-4A8B-AC6A-C54A1F9CA92B}" destId="{7A447E2A-E51F-4157-9BDD-74CA4915ABDC}" srcOrd="0" destOrd="1" presId="urn:microsoft.com/office/officeart/2009/3/layout/StepUpProcess"/>
    <dgm:cxn modelId="{E8756B2A-32DD-4250-BD86-E9861DB895FB}" type="presParOf" srcId="{56879BB0-7523-4BA7-B878-176CC9143DA8}" destId="{6C8AF684-F950-41FD-852C-2B029B92BB2D}" srcOrd="0" destOrd="0" presId="urn:microsoft.com/office/officeart/2009/3/layout/StepUpProcess"/>
    <dgm:cxn modelId="{6C9D6190-0FB3-450A-888F-D45FD27D146B}" type="presParOf" srcId="{6C8AF684-F950-41FD-852C-2B029B92BB2D}" destId="{31B03CB8-BD42-4524-A267-BF5B3111E915}" srcOrd="0" destOrd="0" presId="urn:microsoft.com/office/officeart/2009/3/layout/StepUpProcess"/>
    <dgm:cxn modelId="{D6ED08F2-6DC3-4ED3-B192-721C1F91AC9B}" type="presParOf" srcId="{6C8AF684-F950-41FD-852C-2B029B92BB2D}" destId="{7A447E2A-E51F-4157-9BDD-74CA4915ABDC}" srcOrd="1" destOrd="0" presId="urn:microsoft.com/office/officeart/2009/3/layout/StepUpProcess"/>
    <dgm:cxn modelId="{8F0654F4-32C4-452B-B539-BD822DCE904D}" type="presParOf" srcId="{6C8AF684-F950-41FD-852C-2B029B92BB2D}" destId="{1DF39E27-5020-4CCD-906A-99B92DA50125}" srcOrd="2" destOrd="0" presId="urn:microsoft.com/office/officeart/2009/3/layout/StepUpProcess"/>
    <dgm:cxn modelId="{E709F3BE-1366-4403-BCD2-D22AA28B3627}" type="presParOf" srcId="{56879BB0-7523-4BA7-B878-176CC9143DA8}" destId="{02522485-4906-4023-BB12-7324741103E9}" srcOrd="1" destOrd="0" presId="urn:microsoft.com/office/officeart/2009/3/layout/StepUpProcess"/>
    <dgm:cxn modelId="{956C9DE0-0640-4980-A7C2-B4CE0F0ABB1B}" type="presParOf" srcId="{02522485-4906-4023-BB12-7324741103E9}" destId="{9AB76F54-8996-4186-910B-2DE94EA13F83}" srcOrd="0" destOrd="0" presId="urn:microsoft.com/office/officeart/2009/3/layout/StepUpProcess"/>
    <dgm:cxn modelId="{94F85B36-CD12-4459-9CC3-B397042293EE}" type="presParOf" srcId="{56879BB0-7523-4BA7-B878-176CC9143DA8}" destId="{40B6722F-82A5-4818-82F1-9053F3FE5D29}" srcOrd="2" destOrd="0" presId="urn:microsoft.com/office/officeart/2009/3/layout/StepUpProcess"/>
    <dgm:cxn modelId="{6E5264D5-A09E-4146-902B-CDF6D8FB15F0}" type="presParOf" srcId="{40B6722F-82A5-4818-82F1-9053F3FE5D29}" destId="{15EE5115-9E8C-4ED3-9771-6995D5BC0836}" srcOrd="0" destOrd="0" presId="urn:microsoft.com/office/officeart/2009/3/layout/StepUpProcess"/>
    <dgm:cxn modelId="{F61BFF88-C102-4130-B17E-E82063646C22}" type="presParOf" srcId="{40B6722F-82A5-4818-82F1-9053F3FE5D29}" destId="{1304D3A7-027D-456B-BDBF-4F7182CC43A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03D585-46C7-49EC-8A08-6B2C24DD1027}"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FF2CAFAC-6852-465E-8E26-AE69956AB2AD}">
      <dgm:prSet phldrT="[Text]" custT="1"/>
      <dgm:spPr/>
      <dgm:t>
        <a:bodyPr/>
        <a:lstStyle/>
        <a:p>
          <a:pPr algn="ctr">
            <a:lnSpc>
              <a:spcPct val="100000"/>
            </a:lnSpc>
            <a:spcAft>
              <a:spcPts val="600"/>
            </a:spcAft>
          </a:pPr>
          <a:r>
            <a:rPr lang="en-US" sz="2400" b="1" dirty="0"/>
            <a:t>V3</a:t>
          </a:r>
        </a:p>
      </dgm:t>
    </dgm:pt>
    <dgm:pt modelId="{6F7564CE-E342-440A-88D3-23C070EB2F99}" type="parTrans" cxnId="{BA22A7BA-6E21-4A1F-8D51-F5C0EBE73298}">
      <dgm:prSet/>
      <dgm:spPr/>
      <dgm:t>
        <a:bodyPr/>
        <a:lstStyle/>
        <a:p>
          <a:endParaRPr lang="en-US"/>
        </a:p>
      </dgm:t>
    </dgm:pt>
    <dgm:pt modelId="{E177EBD2-76C1-4F1D-BB8A-21E9C5EA3955}" type="sibTrans" cxnId="{BA22A7BA-6E21-4A1F-8D51-F5C0EBE73298}">
      <dgm:prSet/>
      <dgm:spPr/>
      <dgm:t>
        <a:bodyPr/>
        <a:lstStyle/>
        <a:p>
          <a:endParaRPr lang="en-US"/>
        </a:p>
      </dgm:t>
    </dgm:pt>
    <dgm:pt modelId="{E0D2EB55-7728-4404-B0FD-4EA3266F46C4}">
      <dgm:prSet custT="1"/>
      <dgm:spPr/>
      <dgm:t>
        <a:bodyPr vert="horz"/>
        <a:lstStyle/>
        <a:p>
          <a:pPr algn="ctr">
            <a:lnSpc>
              <a:spcPct val="100000"/>
            </a:lnSpc>
            <a:spcAft>
              <a:spcPts val="600"/>
            </a:spcAft>
          </a:pPr>
          <a:r>
            <a:rPr lang="en-US" sz="2400" b="1" dirty="0"/>
            <a:t>V4</a:t>
          </a:r>
          <a:endParaRPr lang="en-US" sz="2400" dirty="0"/>
        </a:p>
      </dgm:t>
    </dgm:pt>
    <dgm:pt modelId="{09C6D395-5576-4B48-AB42-7916554F5802}" type="parTrans" cxnId="{BCB8A5F6-A033-4EBB-858B-A9D4E6740B81}">
      <dgm:prSet/>
      <dgm:spPr/>
      <dgm:t>
        <a:bodyPr/>
        <a:lstStyle/>
        <a:p>
          <a:endParaRPr lang="en-US"/>
        </a:p>
      </dgm:t>
    </dgm:pt>
    <dgm:pt modelId="{9E855211-CF23-400D-B38A-DB17123257C3}" type="sibTrans" cxnId="{BCB8A5F6-A033-4EBB-858B-A9D4E6740B81}">
      <dgm:prSet/>
      <dgm:spPr/>
      <dgm:t>
        <a:bodyPr/>
        <a:lstStyle/>
        <a:p>
          <a:endParaRPr lang="en-US"/>
        </a:p>
      </dgm:t>
    </dgm:pt>
    <dgm:pt modelId="{41FB8B61-AE9C-4A97-A801-A24670CC177B}">
      <dgm:prSet phldrT="[Text]" custT="1"/>
      <dgm:spPr/>
      <dgm:t>
        <a:bodyPr/>
        <a:lstStyle/>
        <a:p>
          <a:pPr algn="l">
            <a:lnSpc>
              <a:spcPct val="100000"/>
            </a:lnSpc>
            <a:spcAft>
              <a:spcPts val="600"/>
            </a:spcAft>
          </a:pPr>
          <a:r>
            <a:rPr lang="en-US" sz="2400" dirty="0"/>
            <a:t>Essential</a:t>
          </a:r>
        </a:p>
      </dgm:t>
    </dgm:pt>
    <dgm:pt modelId="{2EF262EA-2817-4E52-89E6-3D21C611E180}" type="parTrans" cxnId="{07C0F4C0-F981-4645-B10E-60B907BE7884}">
      <dgm:prSet/>
      <dgm:spPr/>
      <dgm:t>
        <a:bodyPr/>
        <a:lstStyle/>
        <a:p>
          <a:endParaRPr lang="en-US"/>
        </a:p>
      </dgm:t>
    </dgm:pt>
    <dgm:pt modelId="{1D5BD55E-17DC-4189-B83A-479E1CA3995D}" type="sibTrans" cxnId="{07C0F4C0-F981-4645-B10E-60B907BE7884}">
      <dgm:prSet/>
      <dgm:spPr/>
      <dgm:t>
        <a:bodyPr/>
        <a:lstStyle/>
        <a:p>
          <a:endParaRPr lang="en-US"/>
        </a:p>
      </dgm:t>
    </dgm:pt>
    <dgm:pt modelId="{8332C554-0D5C-421D-A457-C0E5A85A77CF}">
      <dgm:prSet phldrT="[Text]" custT="1"/>
      <dgm:spPr/>
      <dgm:t>
        <a:bodyPr/>
        <a:lstStyle/>
        <a:p>
          <a:pPr algn="l">
            <a:lnSpc>
              <a:spcPct val="100000"/>
            </a:lnSpc>
            <a:spcAft>
              <a:spcPts val="600"/>
            </a:spcAft>
          </a:pPr>
          <a:r>
            <a:rPr lang="en-US" sz="2400" dirty="0"/>
            <a:t>Best Practice</a:t>
          </a:r>
        </a:p>
      </dgm:t>
    </dgm:pt>
    <dgm:pt modelId="{BE3E7737-F409-40DD-BD7E-3F3276B4E20A}" type="parTrans" cxnId="{6222763F-AF65-4515-8D72-C6E361755F1E}">
      <dgm:prSet/>
      <dgm:spPr/>
      <dgm:t>
        <a:bodyPr/>
        <a:lstStyle/>
        <a:p>
          <a:endParaRPr lang="en-US"/>
        </a:p>
      </dgm:t>
    </dgm:pt>
    <dgm:pt modelId="{D793BA0A-BD22-4342-83CC-736541BCF17F}" type="sibTrans" cxnId="{6222763F-AF65-4515-8D72-C6E361755F1E}">
      <dgm:prSet/>
      <dgm:spPr/>
      <dgm:t>
        <a:bodyPr/>
        <a:lstStyle/>
        <a:p>
          <a:endParaRPr lang="en-US"/>
        </a:p>
      </dgm:t>
    </dgm:pt>
    <dgm:pt modelId="{F1A60DA6-86B5-4C3A-A768-42F0E8C4C5F2}">
      <dgm:prSet phldrT="[Text]" custT="1"/>
      <dgm:spPr/>
      <dgm:t>
        <a:bodyPr/>
        <a:lstStyle/>
        <a:p>
          <a:pPr algn="l">
            <a:lnSpc>
              <a:spcPct val="100000"/>
            </a:lnSpc>
            <a:spcAft>
              <a:spcPts val="600"/>
            </a:spcAft>
          </a:pPr>
          <a:r>
            <a:rPr lang="en-US" sz="2400" dirty="0"/>
            <a:t>Exemplary</a:t>
          </a:r>
        </a:p>
      </dgm:t>
    </dgm:pt>
    <dgm:pt modelId="{7AEC8A65-C83F-4665-B1E5-8136645243D7}" type="parTrans" cxnId="{1F1889B8-5537-4AE6-97A7-310A2B44A961}">
      <dgm:prSet/>
      <dgm:spPr/>
      <dgm:t>
        <a:bodyPr/>
        <a:lstStyle/>
        <a:p>
          <a:endParaRPr lang="en-US"/>
        </a:p>
      </dgm:t>
    </dgm:pt>
    <dgm:pt modelId="{039E6F52-2B54-4EA1-BA5B-2AEF779536D6}" type="sibTrans" cxnId="{1F1889B8-5537-4AE6-97A7-310A2B44A961}">
      <dgm:prSet/>
      <dgm:spPr/>
      <dgm:t>
        <a:bodyPr/>
        <a:lstStyle/>
        <a:p>
          <a:endParaRPr lang="en-US"/>
        </a:p>
      </dgm:t>
    </dgm:pt>
    <dgm:pt modelId="{3FBBC1B8-34B0-44C8-8353-D49D9946C1F1}">
      <dgm:prSet custT="1"/>
      <dgm:spPr/>
      <dgm:t>
        <a:bodyPr vert="horz"/>
        <a:lstStyle/>
        <a:p>
          <a:pPr algn="l">
            <a:lnSpc>
              <a:spcPct val="100000"/>
            </a:lnSpc>
            <a:spcAft>
              <a:spcPts val="600"/>
            </a:spcAft>
          </a:pPr>
          <a:r>
            <a:rPr lang="en-US" sz="2400" dirty="0"/>
            <a:t>Essentials</a:t>
          </a:r>
        </a:p>
      </dgm:t>
    </dgm:pt>
    <dgm:pt modelId="{D6052419-4E32-455B-853A-0418282BB141}" type="parTrans" cxnId="{4ECFCD63-2B14-42BE-9FA1-3E1E4FABE0C0}">
      <dgm:prSet/>
      <dgm:spPr/>
      <dgm:t>
        <a:bodyPr/>
        <a:lstStyle/>
        <a:p>
          <a:endParaRPr lang="en-US"/>
        </a:p>
      </dgm:t>
    </dgm:pt>
    <dgm:pt modelId="{C277FC7D-F55A-4927-8B7C-91D23EC949AD}" type="sibTrans" cxnId="{4ECFCD63-2B14-42BE-9FA1-3E1E4FABE0C0}">
      <dgm:prSet/>
      <dgm:spPr/>
      <dgm:t>
        <a:bodyPr/>
        <a:lstStyle/>
        <a:p>
          <a:endParaRPr lang="en-US"/>
        </a:p>
      </dgm:t>
    </dgm:pt>
    <dgm:pt modelId="{78837B82-E737-4E93-B5BA-4AEB8A3059E7}">
      <dgm:prSet custT="1"/>
      <dgm:spPr/>
      <dgm:t>
        <a:bodyPr vert="horz"/>
        <a:lstStyle/>
        <a:p>
          <a:pPr algn="l">
            <a:lnSpc>
              <a:spcPct val="100000"/>
            </a:lnSpc>
            <a:spcAft>
              <a:spcPts val="600"/>
            </a:spcAft>
          </a:pPr>
          <a:r>
            <a:rPr lang="en-US" sz="2400" dirty="0"/>
            <a:t>Next Steps</a:t>
          </a:r>
        </a:p>
        <a:p>
          <a:pPr algn="l">
            <a:lnSpc>
              <a:spcPct val="100000"/>
            </a:lnSpc>
            <a:spcAft>
              <a:spcPts val="600"/>
            </a:spcAft>
          </a:pPr>
          <a:br>
            <a:rPr lang="en-US" sz="2400" dirty="0"/>
          </a:br>
          <a:endParaRPr lang="en-US" sz="2400" dirty="0"/>
        </a:p>
      </dgm:t>
    </dgm:pt>
    <dgm:pt modelId="{88786D7D-6598-4565-AC42-CE0104659ABA}" type="parTrans" cxnId="{56A2170F-5DC1-46E9-90D9-7A6871E00182}">
      <dgm:prSet/>
      <dgm:spPr/>
      <dgm:t>
        <a:bodyPr/>
        <a:lstStyle/>
        <a:p>
          <a:endParaRPr lang="en-US"/>
        </a:p>
      </dgm:t>
    </dgm:pt>
    <dgm:pt modelId="{97B67B62-9740-4134-B75B-0D1B855F9FBA}" type="sibTrans" cxnId="{56A2170F-5DC1-46E9-90D9-7A6871E00182}">
      <dgm:prSet/>
      <dgm:spPr/>
      <dgm:t>
        <a:bodyPr/>
        <a:lstStyle/>
        <a:p>
          <a:endParaRPr lang="en-US"/>
        </a:p>
      </dgm:t>
    </dgm:pt>
    <dgm:pt modelId="{E136BC16-9191-4C05-BCA6-A648F5129D59}" type="pres">
      <dgm:prSet presAssocID="{5303D585-46C7-49EC-8A08-6B2C24DD1027}" presName="rootnode" presStyleCnt="0">
        <dgm:presLayoutVars>
          <dgm:chMax/>
          <dgm:chPref/>
          <dgm:dir/>
          <dgm:animLvl val="lvl"/>
        </dgm:presLayoutVars>
      </dgm:prSet>
      <dgm:spPr/>
    </dgm:pt>
    <dgm:pt modelId="{5F002D50-F03E-47A7-86F3-ED7ABFF500B0}" type="pres">
      <dgm:prSet presAssocID="{FF2CAFAC-6852-465E-8E26-AE69956AB2AD}" presName="composite" presStyleCnt="0"/>
      <dgm:spPr/>
    </dgm:pt>
    <dgm:pt modelId="{8ADDE825-1D24-4427-9B47-6B82AB5AF0C1}" type="pres">
      <dgm:prSet presAssocID="{FF2CAFAC-6852-465E-8E26-AE69956AB2AD}" presName="LShape" presStyleLbl="alignNode1" presStyleIdx="0" presStyleCnt="3"/>
      <dgm:spPr/>
    </dgm:pt>
    <dgm:pt modelId="{31615856-232A-459F-812D-0F6DF5425015}" type="pres">
      <dgm:prSet presAssocID="{FF2CAFAC-6852-465E-8E26-AE69956AB2AD}" presName="ParentText" presStyleLbl="revTx" presStyleIdx="0" presStyleCnt="2" custLinFactNeighborX="1113">
        <dgm:presLayoutVars>
          <dgm:chMax val="0"/>
          <dgm:chPref val="0"/>
          <dgm:bulletEnabled val="1"/>
        </dgm:presLayoutVars>
      </dgm:prSet>
      <dgm:spPr/>
    </dgm:pt>
    <dgm:pt modelId="{33C1CCD6-E7ED-47FA-8EC9-7179D98989AD}" type="pres">
      <dgm:prSet presAssocID="{FF2CAFAC-6852-465E-8E26-AE69956AB2AD}" presName="Triangle" presStyleLbl="alignNode1" presStyleIdx="1" presStyleCnt="3"/>
      <dgm:spPr>
        <a:xfrm>
          <a:off x="4262769" y="2567"/>
          <a:ext cx="588231" cy="588231"/>
        </a:xfrm>
        <a:prstGeom prst="triangle">
          <a:avLst>
            <a:gd name="adj" fmla="val 100000"/>
          </a:avLst>
        </a:prstGeom>
        <a:solidFill>
          <a:prstClr val="black"/>
        </a:solidFill>
        <a:ln w="15875" cap="flat" cmpd="sng" algn="ctr">
          <a:solidFill>
            <a:srgbClr val="58B6C0">
              <a:hueOff val="0"/>
              <a:satOff val="0"/>
              <a:lumOff val="0"/>
              <a:alphaOff val="0"/>
            </a:srgbClr>
          </a:solidFill>
          <a:prstDash val="solid"/>
        </a:ln>
        <a:effectLst/>
      </dgm:spPr>
    </dgm:pt>
    <dgm:pt modelId="{4C58C76D-A107-42D0-A848-FF5696BB47CE}" type="pres">
      <dgm:prSet presAssocID="{E177EBD2-76C1-4F1D-BB8A-21E9C5EA3955}" presName="sibTrans" presStyleCnt="0"/>
      <dgm:spPr/>
    </dgm:pt>
    <dgm:pt modelId="{8473CC67-B655-4815-B79D-4E369DE182DB}" type="pres">
      <dgm:prSet presAssocID="{E177EBD2-76C1-4F1D-BB8A-21E9C5EA3955}" presName="space" presStyleCnt="0"/>
      <dgm:spPr/>
    </dgm:pt>
    <dgm:pt modelId="{CD5453DD-4B3D-4EA2-A429-DB20F2C43FF2}" type="pres">
      <dgm:prSet presAssocID="{E0D2EB55-7728-4404-B0FD-4EA3266F46C4}" presName="composite" presStyleCnt="0"/>
      <dgm:spPr/>
    </dgm:pt>
    <dgm:pt modelId="{2CB31A9E-7569-4A1B-98B2-18BFBF523614}" type="pres">
      <dgm:prSet presAssocID="{E0D2EB55-7728-4404-B0FD-4EA3266F46C4}" presName="LShape" presStyleLbl="alignNode1" presStyleIdx="2" presStyleCnt="3"/>
      <dgm:spPr/>
    </dgm:pt>
    <dgm:pt modelId="{955EED3B-624C-461F-BBF9-8D1E20CEBF88}" type="pres">
      <dgm:prSet presAssocID="{E0D2EB55-7728-4404-B0FD-4EA3266F46C4}" presName="ParentText" presStyleLbl="revTx" presStyleIdx="1" presStyleCnt="2" custLinFactNeighborX="2226">
        <dgm:presLayoutVars>
          <dgm:chMax val="0"/>
          <dgm:chPref val="0"/>
          <dgm:bulletEnabled val="1"/>
        </dgm:presLayoutVars>
      </dgm:prSet>
      <dgm:spPr/>
    </dgm:pt>
  </dgm:ptLst>
  <dgm:cxnLst>
    <dgm:cxn modelId="{BB97B50B-EFAD-4D7C-973D-02DE55B54B0C}" type="presOf" srcId="{E0D2EB55-7728-4404-B0FD-4EA3266F46C4}" destId="{955EED3B-624C-461F-BBF9-8D1E20CEBF88}" srcOrd="0" destOrd="0" presId="urn:microsoft.com/office/officeart/2009/3/layout/StepUpProcess"/>
    <dgm:cxn modelId="{56A2170F-5DC1-46E9-90D9-7A6871E00182}" srcId="{E0D2EB55-7728-4404-B0FD-4EA3266F46C4}" destId="{78837B82-E737-4E93-B5BA-4AEB8A3059E7}" srcOrd="1" destOrd="0" parTransId="{88786D7D-6598-4565-AC42-CE0104659ABA}" sibTransId="{97B67B62-9740-4134-B75B-0D1B855F9FBA}"/>
    <dgm:cxn modelId="{6C31C621-A1EA-4D98-9996-4FF7F59E0E8D}" type="presOf" srcId="{8332C554-0D5C-421D-A457-C0E5A85A77CF}" destId="{31615856-232A-459F-812D-0F6DF5425015}" srcOrd="0" destOrd="2" presId="urn:microsoft.com/office/officeart/2009/3/layout/StepUpProcess"/>
    <dgm:cxn modelId="{04EE062C-E251-4757-B71C-2B571C88B8D1}" type="presOf" srcId="{3FBBC1B8-34B0-44C8-8353-D49D9946C1F1}" destId="{955EED3B-624C-461F-BBF9-8D1E20CEBF88}" srcOrd="0" destOrd="1" presId="urn:microsoft.com/office/officeart/2009/3/layout/StepUpProcess"/>
    <dgm:cxn modelId="{D5CD573C-E084-4A69-AB69-DAA834A2AC26}" type="presOf" srcId="{F1A60DA6-86B5-4C3A-A768-42F0E8C4C5F2}" destId="{31615856-232A-459F-812D-0F6DF5425015}" srcOrd="0" destOrd="3" presId="urn:microsoft.com/office/officeart/2009/3/layout/StepUpProcess"/>
    <dgm:cxn modelId="{6222763F-AF65-4515-8D72-C6E361755F1E}" srcId="{FF2CAFAC-6852-465E-8E26-AE69956AB2AD}" destId="{8332C554-0D5C-421D-A457-C0E5A85A77CF}" srcOrd="1" destOrd="0" parTransId="{BE3E7737-F409-40DD-BD7E-3F3276B4E20A}" sibTransId="{D793BA0A-BD22-4342-83CC-736541BCF17F}"/>
    <dgm:cxn modelId="{4ECFCD63-2B14-42BE-9FA1-3E1E4FABE0C0}" srcId="{E0D2EB55-7728-4404-B0FD-4EA3266F46C4}" destId="{3FBBC1B8-34B0-44C8-8353-D49D9946C1F1}" srcOrd="0" destOrd="0" parTransId="{D6052419-4E32-455B-853A-0418282BB141}" sibTransId="{C277FC7D-F55A-4927-8B7C-91D23EC949AD}"/>
    <dgm:cxn modelId="{181FE6A0-8D8B-4343-A933-ACB23461CF0B}" type="presOf" srcId="{78837B82-E737-4E93-B5BA-4AEB8A3059E7}" destId="{955EED3B-624C-461F-BBF9-8D1E20CEBF88}" srcOrd="0" destOrd="2" presId="urn:microsoft.com/office/officeart/2009/3/layout/StepUpProcess"/>
    <dgm:cxn modelId="{1F1889B8-5537-4AE6-97A7-310A2B44A961}" srcId="{FF2CAFAC-6852-465E-8E26-AE69956AB2AD}" destId="{F1A60DA6-86B5-4C3A-A768-42F0E8C4C5F2}" srcOrd="2" destOrd="0" parTransId="{7AEC8A65-C83F-4665-B1E5-8136645243D7}" sibTransId="{039E6F52-2B54-4EA1-BA5B-2AEF779536D6}"/>
    <dgm:cxn modelId="{BA22A7BA-6E21-4A1F-8D51-F5C0EBE73298}" srcId="{5303D585-46C7-49EC-8A08-6B2C24DD1027}" destId="{FF2CAFAC-6852-465E-8E26-AE69956AB2AD}" srcOrd="0" destOrd="0" parTransId="{6F7564CE-E342-440A-88D3-23C070EB2F99}" sibTransId="{E177EBD2-76C1-4F1D-BB8A-21E9C5EA3955}"/>
    <dgm:cxn modelId="{2F2FCDBF-F570-4B56-9990-90711C394921}" type="presOf" srcId="{41FB8B61-AE9C-4A97-A801-A24670CC177B}" destId="{31615856-232A-459F-812D-0F6DF5425015}" srcOrd="0" destOrd="1" presId="urn:microsoft.com/office/officeart/2009/3/layout/StepUpProcess"/>
    <dgm:cxn modelId="{07C0F4C0-F981-4645-B10E-60B907BE7884}" srcId="{FF2CAFAC-6852-465E-8E26-AE69956AB2AD}" destId="{41FB8B61-AE9C-4A97-A801-A24670CC177B}" srcOrd="0" destOrd="0" parTransId="{2EF262EA-2817-4E52-89E6-3D21C611E180}" sibTransId="{1D5BD55E-17DC-4189-B83A-479E1CA3995D}"/>
    <dgm:cxn modelId="{4A3E63C6-50BA-4467-BB0C-C4A21D5168D3}" type="presOf" srcId="{FF2CAFAC-6852-465E-8E26-AE69956AB2AD}" destId="{31615856-232A-459F-812D-0F6DF5425015}" srcOrd="0" destOrd="0" presId="urn:microsoft.com/office/officeart/2009/3/layout/StepUpProcess"/>
    <dgm:cxn modelId="{D34C8DE0-3E0A-4DEC-8A43-D8BB2909FB23}" type="presOf" srcId="{5303D585-46C7-49EC-8A08-6B2C24DD1027}" destId="{E136BC16-9191-4C05-BCA6-A648F5129D59}" srcOrd="0" destOrd="0" presId="urn:microsoft.com/office/officeart/2009/3/layout/StepUpProcess"/>
    <dgm:cxn modelId="{BCB8A5F6-A033-4EBB-858B-A9D4E6740B81}" srcId="{5303D585-46C7-49EC-8A08-6B2C24DD1027}" destId="{E0D2EB55-7728-4404-B0FD-4EA3266F46C4}" srcOrd="1" destOrd="0" parTransId="{09C6D395-5576-4B48-AB42-7916554F5802}" sibTransId="{9E855211-CF23-400D-B38A-DB17123257C3}"/>
    <dgm:cxn modelId="{BEA66F6A-1F9C-4AE7-A320-460C886DCB45}" type="presParOf" srcId="{E136BC16-9191-4C05-BCA6-A648F5129D59}" destId="{5F002D50-F03E-47A7-86F3-ED7ABFF500B0}" srcOrd="0" destOrd="0" presId="urn:microsoft.com/office/officeart/2009/3/layout/StepUpProcess"/>
    <dgm:cxn modelId="{74A2E0EC-CDAF-4881-BC44-967913A6FBC1}" type="presParOf" srcId="{5F002D50-F03E-47A7-86F3-ED7ABFF500B0}" destId="{8ADDE825-1D24-4427-9B47-6B82AB5AF0C1}" srcOrd="0" destOrd="0" presId="urn:microsoft.com/office/officeart/2009/3/layout/StepUpProcess"/>
    <dgm:cxn modelId="{0CD275EC-325D-471A-8A1B-3A4A4AFC2071}" type="presParOf" srcId="{5F002D50-F03E-47A7-86F3-ED7ABFF500B0}" destId="{31615856-232A-459F-812D-0F6DF5425015}" srcOrd="1" destOrd="0" presId="urn:microsoft.com/office/officeart/2009/3/layout/StepUpProcess"/>
    <dgm:cxn modelId="{48C4FEBC-1865-43F4-800A-6D76454744B3}" type="presParOf" srcId="{5F002D50-F03E-47A7-86F3-ED7ABFF500B0}" destId="{33C1CCD6-E7ED-47FA-8EC9-7179D98989AD}" srcOrd="2" destOrd="0" presId="urn:microsoft.com/office/officeart/2009/3/layout/StepUpProcess"/>
    <dgm:cxn modelId="{E4836723-1368-477F-B9A4-64C50DAEC721}" type="presParOf" srcId="{E136BC16-9191-4C05-BCA6-A648F5129D59}" destId="{4C58C76D-A107-42D0-A848-FF5696BB47CE}" srcOrd="1" destOrd="0" presId="urn:microsoft.com/office/officeart/2009/3/layout/StepUpProcess"/>
    <dgm:cxn modelId="{D16090B6-B08F-432F-9BC7-B69D8F45BCC9}" type="presParOf" srcId="{4C58C76D-A107-42D0-A848-FF5696BB47CE}" destId="{8473CC67-B655-4815-B79D-4E369DE182DB}" srcOrd="0" destOrd="0" presId="urn:microsoft.com/office/officeart/2009/3/layout/StepUpProcess"/>
    <dgm:cxn modelId="{15A42D40-F008-4B9C-8F34-D36953E2D901}" type="presParOf" srcId="{E136BC16-9191-4C05-BCA6-A648F5129D59}" destId="{CD5453DD-4B3D-4EA2-A429-DB20F2C43FF2}" srcOrd="2" destOrd="0" presId="urn:microsoft.com/office/officeart/2009/3/layout/StepUpProcess"/>
    <dgm:cxn modelId="{E09F5E19-C977-4205-A96B-2F080086D810}" type="presParOf" srcId="{CD5453DD-4B3D-4EA2-A429-DB20F2C43FF2}" destId="{2CB31A9E-7569-4A1B-98B2-18BFBF523614}" srcOrd="0" destOrd="0" presId="urn:microsoft.com/office/officeart/2009/3/layout/StepUpProcess"/>
    <dgm:cxn modelId="{EDAAD5DA-61B0-4C78-9EAE-0ADC2C20133D}" type="presParOf" srcId="{CD5453DD-4B3D-4EA2-A429-DB20F2C43FF2}" destId="{955EED3B-624C-461F-BBF9-8D1E20CEBF8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03D585-46C7-49EC-8A08-6B2C24DD1027}" type="doc">
      <dgm:prSet loTypeId="urn:microsoft.com/office/officeart/2009/3/layout/StepUpProcess" loCatId="process" qsTypeId="urn:microsoft.com/office/officeart/2005/8/quickstyle/simple1" qsCatId="simple" csTypeId="urn:microsoft.com/office/officeart/2005/8/colors/colorful1" csCatId="colorful" phldr="1"/>
      <dgm:spPr/>
    </dgm:pt>
    <dgm:pt modelId="{FF2CAFAC-6852-465E-8E26-AE69956AB2AD}">
      <dgm:prSet phldrT="[Text]" custT="1"/>
      <dgm:spPr/>
      <dgm:t>
        <a:bodyPr/>
        <a:lstStyle/>
        <a:p>
          <a:pPr marL="0" algn="ctr">
            <a:lnSpc>
              <a:spcPct val="100000"/>
            </a:lnSpc>
            <a:spcAft>
              <a:spcPts val="1200"/>
            </a:spcAft>
            <a:buNone/>
          </a:pPr>
          <a:r>
            <a:rPr lang="en-US" sz="2400" b="1" dirty="0"/>
            <a:t>V3</a:t>
          </a:r>
        </a:p>
      </dgm:t>
    </dgm:pt>
    <dgm:pt modelId="{6F7564CE-E342-440A-88D3-23C070EB2F99}" type="parTrans" cxnId="{BA22A7BA-6E21-4A1F-8D51-F5C0EBE73298}">
      <dgm:prSet/>
      <dgm:spPr/>
      <dgm:t>
        <a:bodyPr/>
        <a:lstStyle/>
        <a:p>
          <a:endParaRPr lang="en-US"/>
        </a:p>
      </dgm:t>
    </dgm:pt>
    <dgm:pt modelId="{E177EBD2-76C1-4F1D-BB8A-21E9C5EA3955}" type="sibTrans" cxnId="{BA22A7BA-6E21-4A1F-8D51-F5C0EBE73298}">
      <dgm:prSet/>
      <dgm:spPr/>
      <dgm:t>
        <a:bodyPr/>
        <a:lstStyle/>
        <a:p>
          <a:endParaRPr lang="en-US"/>
        </a:p>
      </dgm:t>
    </dgm:pt>
    <dgm:pt modelId="{E0D2EB55-7728-4404-B0FD-4EA3266F46C4}">
      <dgm:prSet custT="1"/>
      <dgm:spPr/>
      <dgm:t>
        <a:bodyPr vert="horz"/>
        <a:lstStyle/>
        <a:p>
          <a:pPr marL="0" algn="ctr">
            <a:lnSpc>
              <a:spcPct val="100000"/>
            </a:lnSpc>
            <a:spcAft>
              <a:spcPts val="1200"/>
            </a:spcAft>
            <a:buNone/>
          </a:pPr>
          <a:r>
            <a:rPr lang="en-US" sz="2400" b="1" dirty="0"/>
            <a:t>V4</a:t>
          </a:r>
          <a:endParaRPr lang="en-US" sz="2400" dirty="0"/>
        </a:p>
      </dgm:t>
    </dgm:pt>
    <dgm:pt modelId="{09C6D395-5576-4B48-AB42-7916554F5802}" type="parTrans" cxnId="{BCB8A5F6-A033-4EBB-858B-A9D4E6740B81}">
      <dgm:prSet/>
      <dgm:spPr/>
      <dgm:t>
        <a:bodyPr/>
        <a:lstStyle/>
        <a:p>
          <a:endParaRPr lang="en-US"/>
        </a:p>
      </dgm:t>
    </dgm:pt>
    <dgm:pt modelId="{9E855211-CF23-400D-B38A-DB17123257C3}" type="sibTrans" cxnId="{BCB8A5F6-A033-4EBB-858B-A9D4E6740B81}">
      <dgm:prSet/>
      <dgm:spPr/>
      <dgm:t>
        <a:bodyPr/>
        <a:lstStyle/>
        <a:p>
          <a:endParaRPr lang="en-US"/>
        </a:p>
      </dgm:t>
    </dgm:pt>
    <dgm:pt modelId="{3FBBC1B8-34B0-44C8-8353-D49D9946C1F1}">
      <dgm:prSet custT="1"/>
      <dgm:spPr/>
      <dgm:t>
        <a:bodyPr vert="horz"/>
        <a:lstStyle/>
        <a:p>
          <a:pPr marL="365760" indent="-365760" algn="l">
            <a:lnSpc>
              <a:spcPct val="100000"/>
            </a:lnSpc>
            <a:spcAft>
              <a:spcPts val="1200"/>
            </a:spcAft>
            <a:buFont typeface="Arial" panose="020B0604020202020204" pitchFamily="34" charset="0"/>
            <a:buChar char="•"/>
          </a:pPr>
          <a:r>
            <a:rPr lang="en-US" sz="2400" dirty="0"/>
            <a:t>Rewritten in active voice with simplified and consistent sentence structure.</a:t>
          </a:r>
        </a:p>
      </dgm:t>
    </dgm:pt>
    <dgm:pt modelId="{D6052419-4E32-455B-853A-0418282BB141}" type="parTrans" cxnId="{4ECFCD63-2B14-42BE-9FA1-3E1E4FABE0C0}">
      <dgm:prSet/>
      <dgm:spPr/>
      <dgm:t>
        <a:bodyPr/>
        <a:lstStyle/>
        <a:p>
          <a:endParaRPr lang="en-US"/>
        </a:p>
      </dgm:t>
    </dgm:pt>
    <dgm:pt modelId="{C277FC7D-F55A-4927-8B7C-91D23EC949AD}" type="sibTrans" cxnId="{4ECFCD63-2B14-42BE-9FA1-3E1E4FABE0C0}">
      <dgm:prSet/>
      <dgm:spPr/>
      <dgm:t>
        <a:bodyPr/>
        <a:lstStyle/>
        <a:p>
          <a:endParaRPr lang="en-US"/>
        </a:p>
      </dgm:t>
    </dgm:pt>
    <dgm:pt modelId="{41FB8B61-AE9C-4A97-A801-A24670CC177B}">
      <dgm:prSet phldrT="[Text]" custT="1"/>
      <dgm:spPr/>
      <dgm:t>
        <a:bodyPr/>
        <a:lstStyle/>
        <a:p>
          <a:pPr marL="365760" indent="-365760" algn="l">
            <a:lnSpc>
              <a:spcPct val="100000"/>
            </a:lnSpc>
            <a:spcAft>
              <a:spcPts val="1200"/>
            </a:spcAft>
            <a:buFont typeface="Arial" panose="020B0604020202020204" pitchFamily="34" charset="0"/>
            <a:buChar char="•"/>
          </a:pPr>
          <a:r>
            <a:rPr lang="en-US" sz="2400" dirty="0"/>
            <a:t>Was mostly written in passive voice.</a:t>
          </a:r>
        </a:p>
      </dgm:t>
    </dgm:pt>
    <dgm:pt modelId="{1D5BD55E-17DC-4189-B83A-479E1CA3995D}" type="sibTrans" cxnId="{07C0F4C0-F981-4645-B10E-60B907BE7884}">
      <dgm:prSet/>
      <dgm:spPr/>
      <dgm:t>
        <a:bodyPr/>
        <a:lstStyle/>
        <a:p>
          <a:endParaRPr lang="en-US"/>
        </a:p>
      </dgm:t>
    </dgm:pt>
    <dgm:pt modelId="{2EF262EA-2817-4E52-89E6-3D21C611E180}" type="parTrans" cxnId="{07C0F4C0-F981-4645-B10E-60B907BE7884}">
      <dgm:prSet/>
      <dgm:spPr/>
      <dgm:t>
        <a:bodyPr/>
        <a:lstStyle/>
        <a:p>
          <a:endParaRPr lang="en-US"/>
        </a:p>
      </dgm:t>
    </dgm:pt>
    <dgm:pt modelId="{E13C90AF-75E4-4CF1-827E-18D1578CA4A2}">
      <dgm:prSet custT="1"/>
      <dgm:spPr/>
      <dgm:t>
        <a:bodyPr vert="horz"/>
        <a:lstStyle/>
        <a:p>
          <a:pPr marL="365760" indent="-365760" algn="l">
            <a:lnSpc>
              <a:spcPct val="100000"/>
            </a:lnSpc>
            <a:spcAft>
              <a:spcPts val="1200"/>
            </a:spcAft>
            <a:buFont typeface="Arial" panose="020B0604020202020204" pitchFamily="34" charset="0"/>
            <a:buChar char="•"/>
          </a:pPr>
          <a:r>
            <a:rPr lang="en-US" sz="2400" dirty="0"/>
            <a:t>Improved consistency of language within sections and across the document.</a:t>
          </a:r>
        </a:p>
      </dgm:t>
    </dgm:pt>
    <dgm:pt modelId="{8E5A35C5-526D-40A2-A8E3-1CD74F614DB5}" type="parTrans" cxnId="{7547A2DF-3B98-4C86-82BE-4F88F7229087}">
      <dgm:prSet/>
      <dgm:spPr/>
      <dgm:t>
        <a:bodyPr/>
        <a:lstStyle/>
        <a:p>
          <a:endParaRPr lang="en-US"/>
        </a:p>
      </dgm:t>
    </dgm:pt>
    <dgm:pt modelId="{11C827BF-9C03-4569-95A5-1FE1AD56EA84}" type="sibTrans" cxnId="{7547A2DF-3B98-4C86-82BE-4F88F7229087}">
      <dgm:prSet/>
      <dgm:spPr/>
      <dgm:t>
        <a:bodyPr/>
        <a:lstStyle/>
        <a:p>
          <a:endParaRPr lang="en-US"/>
        </a:p>
      </dgm:t>
    </dgm:pt>
    <dgm:pt modelId="{67C8D3A4-5A11-47EE-BEF4-85F989F75E78}">
      <dgm:prSet custT="1"/>
      <dgm:spPr/>
      <dgm:t>
        <a:bodyPr vert="horz"/>
        <a:lstStyle/>
        <a:p>
          <a:pPr marL="365760" indent="-365760" algn="l">
            <a:lnSpc>
              <a:spcPct val="100000"/>
            </a:lnSpc>
            <a:spcAft>
              <a:spcPts val="1200"/>
            </a:spcAft>
            <a:buFont typeface="Arial" panose="020B0604020202020204" pitchFamily="34" charset="0"/>
            <a:buChar char="•"/>
          </a:pPr>
          <a:r>
            <a:rPr lang="en-US" sz="2400" dirty="0"/>
            <a:t>Rephrased or removed unmeasurable Indicators.</a:t>
          </a:r>
        </a:p>
      </dgm:t>
    </dgm:pt>
    <dgm:pt modelId="{5F1CD9AB-3B4C-4881-97D8-506208184CFE}" type="parTrans" cxnId="{BE367B30-8248-4ECF-AF4F-FE60FB917F37}">
      <dgm:prSet/>
      <dgm:spPr/>
      <dgm:t>
        <a:bodyPr/>
        <a:lstStyle/>
        <a:p>
          <a:endParaRPr lang="en-US"/>
        </a:p>
      </dgm:t>
    </dgm:pt>
    <dgm:pt modelId="{77453C88-E65B-4C45-BB38-B5F315335895}" type="sibTrans" cxnId="{BE367B30-8248-4ECF-AF4F-FE60FB917F37}">
      <dgm:prSet/>
      <dgm:spPr/>
      <dgm:t>
        <a:bodyPr/>
        <a:lstStyle/>
        <a:p>
          <a:endParaRPr lang="en-US"/>
        </a:p>
      </dgm:t>
    </dgm:pt>
    <dgm:pt modelId="{8018F948-8A87-417C-A7E9-BDF0CD727539}">
      <dgm:prSet phldrT="[Text]" custT="1"/>
      <dgm:spPr/>
      <dgm:t>
        <a:bodyPr/>
        <a:lstStyle/>
        <a:p>
          <a:pPr marL="365760" indent="-365760" algn="l">
            <a:lnSpc>
              <a:spcPct val="100000"/>
            </a:lnSpc>
            <a:spcAft>
              <a:spcPts val="1200"/>
            </a:spcAft>
            <a:buFont typeface="Arial" panose="020B0604020202020204" pitchFamily="34" charset="0"/>
            <a:buChar char="•"/>
          </a:pPr>
          <a:r>
            <a:rPr lang="en-US" sz="2400" dirty="0"/>
            <a:t>Had some inconsistencies in language and phrasing.</a:t>
          </a:r>
        </a:p>
      </dgm:t>
    </dgm:pt>
    <dgm:pt modelId="{D6E8B406-34A6-469A-A5F3-0EB3B11F30E1}" type="parTrans" cxnId="{F45F9E5E-3348-4BB8-9AB2-FB78C01BB1B1}">
      <dgm:prSet/>
      <dgm:spPr/>
      <dgm:t>
        <a:bodyPr/>
        <a:lstStyle/>
        <a:p>
          <a:endParaRPr lang="en-US"/>
        </a:p>
      </dgm:t>
    </dgm:pt>
    <dgm:pt modelId="{ED07A3C3-B205-4D02-9D5D-00004941FBFB}" type="sibTrans" cxnId="{F45F9E5E-3348-4BB8-9AB2-FB78C01BB1B1}">
      <dgm:prSet/>
      <dgm:spPr/>
      <dgm:t>
        <a:bodyPr/>
        <a:lstStyle/>
        <a:p>
          <a:endParaRPr lang="en-US"/>
        </a:p>
      </dgm:t>
    </dgm:pt>
    <dgm:pt modelId="{805DC8C0-20D4-48E0-B6D1-01DC5BD48F38}">
      <dgm:prSet phldrT="[Text]" custT="1"/>
      <dgm:spPr/>
      <dgm:t>
        <a:bodyPr/>
        <a:lstStyle/>
        <a:p>
          <a:pPr marL="365760" indent="-365760" algn="l">
            <a:lnSpc>
              <a:spcPct val="100000"/>
            </a:lnSpc>
            <a:spcAft>
              <a:spcPts val="1200"/>
            </a:spcAft>
            <a:buFont typeface="Arial" panose="020B0604020202020204" pitchFamily="34" charset="0"/>
            <a:buChar char="•"/>
          </a:pPr>
          <a:r>
            <a:rPr lang="en-US" sz="2400" dirty="0"/>
            <a:t>Had a few unmeasurable Indicators.</a:t>
          </a:r>
        </a:p>
      </dgm:t>
    </dgm:pt>
    <dgm:pt modelId="{A78D8FD1-366F-497E-A4EC-C15932BAE99A}" type="parTrans" cxnId="{3FF2CB26-C714-4DDF-967E-B18E48E92C17}">
      <dgm:prSet/>
      <dgm:spPr/>
      <dgm:t>
        <a:bodyPr/>
        <a:lstStyle/>
        <a:p>
          <a:endParaRPr lang="en-US"/>
        </a:p>
      </dgm:t>
    </dgm:pt>
    <dgm:pt modelId="{CFA67B1E-1824-4276-B62F-1D889A8B0665}" type="sibTrans" cxnId="{3FF2CB26-C714-4DDF-967E-B18E48E92C17}">
      <dgm:prSet/>
      <dgm:spPr/>
      <dgm:t>
        <a:bodyPr/>
        <a:lstStyle/>
        <a:p>
          <a:endParaRPr lang="en-US"/>
        </a:p>
      </dgm:t>
    </dgm:pt>
    <dgm:pt modelId="{E136BC16-9191-4C05-BCA6-A648F5129D59}" type="pres">
      <dgm:prSet presAssocID="{5303D585-46C7-49EC-8A08-6B2C24DD1027}" presName="rootnode" presStyleCnt="0">
        <dgm:presLayoutVars>
          <dgm:chMax/>
          <dgm:chPref/>
          <dgm:dir/>
          <dgm:animLvl val="lvl"/>
        </dgm:presLayoutVars>
      </dgm:prSet>
      <dgm:spPr/>
    </dgm:pt>
    <dgm:pt modelId="{5F002D50-F03E-47A7-86F3-ED7ABFF500B0}" type="pres">
      <dgm:prSet presAssocID="{FF2CAFAC-6852-465E-8E26-AE69956AB2AD}" presName="composite" presStyleCnt="0"/>
      <dgm:spPr/>
    </dgm:pt>
    <dgm:pt modelId="{8ADDE825-1D24-4427-9B47-6B82AB5AF0C1}" type="pres">
      <dgm:prSet presAssocID="{FF2CAFAC-6852-465E-8E26-AE69956AB2AD}" presName="LShape" presStyleLbl="alignNode1" presStyleIdx="0" presStyleCnt="3" custScaleX="132218"/>
      <dgm:spPr/>
    </dgm:pt>
    <dgm:pt modelId="{31615856-232A-459F-812D-0F6DF5425015}" type="pres">
      <dgm:prSet presAssocID="{FF2CAFAC-6852-465E-8E26-AE69956AB2AD}" presName="ParentText" presStyleLbl="revTx" presStyleIdx="0" presStyleCnt="2" custScaleX="132218">
        <dgm:presLayoutVars>
          <dgm:chMax val="0"/>
          <dgm:chPref val="0"/>
          <dgm:bulletEnabled val="1"/>
        </dgm:presLayoutVars>
      </dgm:prSet>
      <dgm:spPr/>
    </dgm:pt>
    <dgm:pt modelId="{33C1CCD6-E7ED-47FA-8EC9-7179D98989AD}" type="pres">
      <dgm:prSet presAssocID="{FF2CAFAC-6852-465E-8E26-AE69956AB2AD}" presName="Triangle" presStyleLbl="alignNode1" presStyleIdx="1" presStyleCnt="3" custLinFactNeighborX="86579" custLinFactNeighborY="-1968"/>
      <dgm:spPr>
        <a:solidFill>
          <a:schemeClr val="tx1"/>
        </a:solidFill>
      </dgm:spPr>
    </dgm:pt>
    <dgm:pt modelId="{4C58C76D-A107-42D0-A848-FF5696BB47CE}" type="pres">
      <dgm:prSet presAssocID="{E177EBD2-76C1-4F1D-BB8A-21E9C5EA3955}" presName="sibTrans" presStyleCnt="0"/>
      <dgm:spPr/>
    </dgm:pt>
    <dgm:pt modelId="{8473CC67-B655-4815-B79D-4E369DE182DB}" type="pres">
      <dgm:prSet presAssocID="{E177EBD2-76C1-4F1D-BB8A-21E9C5EA3955}" presName="space" presStyleCnt="0"/>
      <dgm:spPr/>
    </dgm:pt>
    <dgm:pt modelId="{CD5453DD-4B3D-4EA2-A429-DB20F2C43FF2}" type="pres">
      <dgm:prSet presAssocID="{E0D2EB55-7728-4404-B0FD-4EA3266F46C4}" presName="composite" presStyleCnt="0"/>
      <dgm:spPr/>
    </dgm:pt>
    <dgm:pt modelId="{2CB31A9E-7569-4A1B-98B2-18BFBF523614}" type="pres">
      <dgm:prSet presAssocID="{E0D2EB55-7728-4404-B0FD-4EA3266F46C4}" presName="LShape" presStyleLbl="alignNode1" presStyleIdx="2" presStyleCnt="3" custScaleX="132218"/>
      <dgm:spPr/>
    </dgm:pt>
    <dgm:pt modelId="{955EED3B-624C-461F-BBF9-8D1E20CEBF88}" type="pres">
      <dgm:prSet presAssocID="{E0D2EB55-7728-4404-B0FD-4EA3266F46C4}" presName="ParentText" presStyleLbl="revTx" presStyleIdx="1" presStyleCnt="2" custScaleX="132218" custLinFactNeighborX="1113">
        <dgm:presLayoutVars>
          <dgm:chMax val="0"/>
          <dgm:chPref val="0"/>
          <dgm:bulletEnabled val="1"/>
        </dgm:presLayoutVars>
      </dgm:prSet>
      <dgm:spPr/>
    </dgm:pt>
  </dgm:ptLst>
  <dgm:cxnLst>
    <dgm:cxn modelId="{BB97B50B-EFAD-4D7C-973D-02DE55B54B0C}" type="presOf" srcId="{E0D2EB55-7728-4404-B0FD-4EA3266F46C4}" destId="{955EED3B-624C-461F-BBF9-8D1E20CEBF88}" srcOrd="0" destOrd="0" presId="urn:microsoft.com/office/officeart/2009/3/layout/StepUpProcess"/>
    <dgm:cxn modelId="{3FF2CB26-C714-4DDF-967E-B18E48E92C17}" srcId="{FF2CAFAC-6852-465E-8E26-AE69956AB2AD}" destId="{805DC8C0-20D4-48E0-B6D1-01DC5BD48F38}" srcOrd="2" destOrd="0" parTransId="{A78D8FD1-366F-497E-A4EC-C15932BAE99A}" sibTransId="{CFA67B1E-1824-4276-B62F-1D889A8B0665}"/>
    <dgm:cxn modelId="{04EE062C-E251-4757-B71C-2B571C88B8D1}" type="presOf" srcId="{3FBBC1B8-34B0-44C8-8353-D49D9946C1F1}" destId="{955EED3B-624C-461F-BBF9-8D1E20CEBF88}" srcOrd="0" destOrd="1" presId="urn:microsoft.com/office/officeart/2009/3/layout/StepUpProcess"/>
    <dgm:cxn modelId="{BE367B30-8248-4ECF-AF4F-FE60FB917F37}" srcId="{E0D2EB55-7728-4404-B0FD-4EA3266F46C4}" destId="{67C8D3A4-5A11-47EE-BEF4-85F989F75E78}" srcOrd="2" destOrd="0" parTransId="{5F1CD9AB-3B4C-4881-97D8-506208184CFE}" sibTransId="{77453C88-E65B-4C45-BB38-B5F315335895}"/>
    <dgm:cxn modelId="{F45F9E5E-3348-4BB8-9AB2-FB78C01BB1B1}" srcId="{FF2CAFAC-6852-465E-8E26-AE69956AB2AD}" destId="{8018F948-8A87-417C-A7E9-BDF0CD727539}" srcOrd="1" destOrd="0" parTransId="{D6E8B406-34A6-469A-A5F3-0EB3B11F30E1}" sibTransId="{ED07A3C3-B205-4D02-9D5D-00004941FBFB}"/>
    <dgm:cxn modelId="{4ECFCD63-2B14-42BE-9FA1-3E1E4FABE0C0}" srcId="{E0D2EB55-7728-4404-B0FD-4EA3266F46C4}" destId="{3FBBC1B8-34B0-44C8-8353-D49D9946C1F1}" srcOrd="0" destOrd="0" parTransId="{D6052419-4E32-455B-853A-0418282BB141}" sibTransId="{C277FC7D-F55A-4927-8B7C-91D23EC949AD}"/>
    <dgm:cxn modelId="{D32C8051-BAEB-4F9A-AF92-9D07928F48B8}" type="presOf" srcId="{67C8D3A4-5A11-47EE-BEF4-85F989F75E78}" destId="{955EED3B-624C-461F-BBF9-8D1E20CEBF88}" srcOrd="0" destOrd="3" presId="urn:microsoft.com/office/officeart/2009/3/layout/StepUpProcess"/>
    <dgm:cxn modelId="{B2CE2690-CCC7-409C-9741-3A110734971C}" type="presOf" srcId="{E13C90AF-75E4-4CF1-827E-18D1578CA4A2}" destId="{955EED3B-624C-461F-BBF9-8D1E20CEBF88}" srcOrd="0" destOrd="2" presId="urn:microsoft.com/office/officeart/2009/3/layout/StepUpProcess"/>
    <dgm:cxn modelId="{BA22A7BA-6E21-4A1F-8D51-F5C0EBE73298}" srcId="{5303D585-46C7-49EC-8A08-6B2C24DD1027}" destId="{FF2CAFAC-6852-465E-8E26-AE69956AB2AD}" srcOrd="0" destOrd="0" parTransId="{6F7564CE-E342-440A-88D3-23C070EB2F99}" sibTransId="{E177EBD2-76C1-4F1D-BB8A-21E9C5EA3955}"/>
    <dgm:cxn modelId="{2F2FCDBF-F570-4B56-9990-90711C394921}" type="presOf" srcId="{41FB8B61-AE9C-4A97-A801-A24670CC177B}" destId="{31615856-232A-459F-812D-0F6DF5425015}" srcOrd="0" destOrd="1" presId="urn:microsoft.com/office/officeart/2009/3/layout/StepUpProcess"/>
    <dgm:cxn modelId="{07C0F4C0-F981-4645-B10E-60B907BE7884}" srcId="{FF2CAFAC-6852-465E-8E26-AE69956AB2AD}" destId="{41FB8B61-AE9C-4A97-A801-A24670CC177B}" srcOrd="0" destOrd="0" parTransId="{2EF262EA-2817-4E52-89E6-3D21C611E180}" sibTransId="{1D5BD55E-17DC-4189-B83A-479E1CA3995D}"/>
    <dgm:cxn modelId="{4A3E63C6-50BA-4467-BB0C-C4A21D5168D3}" type="presOf" srcId="{FF2CAFAC-6852-465E-8E26-AE69956AB2AD}" destId="{31615856-232A-459F-812D-0F6DF5425015}" srcOrd="0" destOrd="0" presId="urn:microsoft.com/office/officeart/2009/3/layout/StepUpProcess"/>
    <dgm:cxn modelId="{7547A2DF-3B98-4C86-82BE-4F88F7229087}" srcId="{E0D2EB55-7728-4404-B0FD-4EA3266F46C4}" destId="{E13C90AF-75E4-4CF1-827E-18D1578CA4A2}" srcOrd="1" destOrd="0" parTransId="{8E5A35C5-526D-40A2-A8E3-1CD74F614DB5}" sibTransId="{11C827BF-9C03-4569-95A5-1FE1AD56EA84}"/>
    <dgm:cxn modelId="{D34C8DE0-3E0A-4DEC-8A43-D8BB2909FB23}" type="presOf" srcId="{5303D585-46C7-49EC-8A08-6B2C24DD1027}" destId="{E136BC16-9191-4C05-BCA6-A648F5129D59}" srcOrd="0" destOrd="0" presId="urn:microsoft.com/office/officeart/2009/3/layout/StepUpProcess"/>
    <dgm:cxn modelId="{5FA017E2-801F-4EEE-8ABF-D14B0DF41312}" type="presOf" srcId="{8018F948-8A87-417C-A7E9-BDF0CD727539}" destId="{31615856-232A-459F-812D-0F6DF5425015}" srcOrd="0" destOrd="2" presId="urn:microsoft.com/office/officeart/2009/3/layout/StepUpProcess"/>
    <dgm:cxn modelId="{15C660F2-D8B6-4CCC-BB44-B90EBFAFB6B7}" type="presOf" srcId="{805DC8C0-20D4-48E0-B6D1-01DC5BD48F38}" destId="{31615856-232A-459F-812D-0F6DF5425015}" srcOrd="0" destOrd="3" presId="urn:microsoft.com/office/officeart/2009/3/layout/StepUpProcess"/>
    <dgm:cxn modelId="{BCB8A5F6-A033-4EBB-858B-A9D4E6740B81}" srcId="{5303D585-46C7-49EC-8A08-6B2C24DD1027}" destId="{E0D2EB55-7728-4404-B0FD-4EA3266F46C4}" srcOrd="1" destOrd="0" parTransId="{09C6D395-5576-4B48-AB42-7916554F5802}" sibTransId="{9E855211-CF23-400D-B38A-DB17123257C3}"/>
    <dgm:cxn modelId="{BEA66F6A-1F9C-4AE7-A320-460C886DCB45}" type="presParOf" srcId="{E136BC16-9191-4C05-BCA6-A648F5129D59}" destId="{5F002D50-F03E-47A7-86F3-ED7ABFF500B0}" srcOrd="0" destOrd="0" presId="urn:microsoft.com/office/officeart/2009/3/layout/StepUpProcess"/>
    <dgm:cxn modelId="{74A2E0EC-CDAF-4881-BC44-967913A6FBC1}" type="presParOf" srcId="{5F002D50-F03E-47A7-86F3-ED7ABFF500B0}" destId="{8ADDE825-1D24-4427-9B47-6B82AB5AF0C1}" srcOrd="0" destOrd="0" presId="urn:microsoft.com/office/officeart/2009/3/layout/StepUpProcess"/>
    <dgm:cxn modelId="{0CD275EC-325D-471A-8A1B-3A4A4AFC2071}" type="presParOf" srcId="{5F002D50-F03E-47A7-86F3-ED7ABFF500B0}" destId="{31615856-232A-459F-812D-0F6DF5425015}" srcOrd="1" destOrd="0" presId="urn:microsoft.com/office/officeart/2009/3/layout/StepUpProcess"/>
    <dgm:cxn modelId="{48C4FEBC-1865-43F4-800A-6D76454744B3}" type="presParOf" srcId="{5F002D50-F03E-47A7-86F3-ED7ABFF500B0}" destId="{33C1CCD6-E7ED-47FA-8EC9-7179D98989AD}" srcOrd="2" destOrd="0" presId="urn:microsoft.com/office/officeart/2009/3/layout/StepUpProcess"/>
    <dgm:cxn modelId="{E4836723-1368-477F-B9A4-64C50DAEC721}" type="presParOf" srcId="{E136BC16-9191-4C05-BCA6-A648F5129D59}" destId="{4C58C76D-A107-42D0-A848-FF5696BB47CE}" srcOrd="1" destOrd="0" presId="urn:microsoft.com/office/officeart/2009/3/layout/StepUpProcess"/>
    <dgm:cxn modelId="{D16090B6-B08F-432F-9BC7-B69D8F45BCC9}" type="presParOf" srcId="{4C58C76D-A107-42D0-A848-FF5696BB47CE}" destId="{8473CC67-B655-4815-B79D-4E369DE182DB}" srcOrd="0" destOrd="0" presId="urn:microsoft.com/office/officeart/2009/3/layout/StepUpProcess"/>
    <dgm:cxn modelId="{15A42D40-F008-4B9C-8F34-D36953E2D901}" type="presParOf" srcId="{E136BC16-9191-4C05-BCA6-A648F5129D59}" destId="{CD5453DD-4B3D-4EA2-A429-DB20F2C43FF2}" srcOrd="2" destOrd="0" presId="urn:microsoft.com/office/officeart/2009/3/layout/StepUpProcess"/>
    <dgm:cxn modelId="{E09F5E19-C977-4205-A96B-2F080086D810}" type="presParOf" srcId="{CD5453DD-4B3D-4EA2-A429-DB20F2C43FF2}" destId="{2CB31A9E-7569-4A1B-98B2-18BFBF523614}" srcOrd="0" destOrd="0" presId="urn:microsoft.com/office/officeart/2009/3/layout/StepUpProcess"/>
    <dgm:cxn modelId="{EDAAD5DA-61B0-4C78-9EAE-0ADC2C20133D}" type="presParOf" srcId="{CD5453DD-4B3D-4EA2-A429-DB20F2C43FF2}" destId="{955EED3B-624C-461F-BBF9-8D1E20CEBF8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99E38-A385-4462-898F-726C45AC67B1}">
      <dsp:nvSpPr>
        <dsp:cNvPr id="0" name=""/>
        <dsp:cNvSpPr/>
      </dsp:nvSpPr>
      <dsp:spPr>
        <a:xfrm>
          <a:off x="0" y="2600325"/>
          <a:ext cx="1084326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160D0E77-B631-49E9-B8EE-C2EDA7779E08}">
      <dsp:nvSpPr>
        <dsp:cNvPr id="0" name=""/>
        <dsp:cNvSpPr/>
      </dsp:nvSpPr>
      <dsp:spPr>
        <a:xfrm rot="8100000">
          <a:off x="72068" y="624676"/>
          <a:ext cx="331645" cy="331645"/>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2B860E-3747-4C4F-96AE-78B041B86C2F}">
      <dsp:nvSpPr>
        <dsp:cNvPr id="0" name=""/>
        <dsp:cNvSpPr/>
      </dsp:nvSpPr>
      <dsp:spPr>
        <a:xfrm>
          <a:off x="108911" y="661519"/>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60FCF08-DB48-494F-9910-E8F8ED8F27AA}">
      <dsp:nvSpPr>
        <dsp:cNvPr id="0" name=""/>
        <dsp:cNvSpPr/>
      </dsp:nvSpPr>
      <dsp:spPr>
        <a:xfrm>
          <a:off x="472399" y="1060932"/>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b="0" kern="1200" dirty="0"/>
            <a:t>2017</a:t>
          </a:r>
        </a:p>
      </dsp:txBody>
      <dsp:txXfrm>
        <a:off x="472399" y="1060932"/>
        <a:ext cx="1204492" cy="1539392"/>
      </dsp:txXfrm>
    </dsp:sp>
    <dsp:sp modelId="{1480775D-4E02-4C02-8A4F-3E51CEADCC8F}">
      <dsp:nvSpPr>
        <dsp:cNvPr id="0" name=""/>
        <dsp:cNvSpPr/>
      </dsp:nvSpPr>
      <dsp:spPr>
        <a:xfrm>
          <a:off x="472399" y="520065"/>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QM Coordinators Retreat</a:t>
          </a:r>
        </a:p>
      </dsp:txBody>
      <dsp:txXfrm>
        <a:off x="472399" y="520065"/>
        <a:ext cx="1204492" cy="540867"/>
      </dsp:txXfrm>
    </dsp:sp>
    <dsp:sp modelId="{9DE589E2-95B1-4D5D-B93C-BD60865E2DF9}">
      <dsp:nvSpPr>
        <dsp:cNvPr id="0" name=""/>
        <dsp:cNvSpPr/>
      </dsp:nvSpPr>
      <dsp:spPr>
        <a:xfrm>
          <a:off x="237890" y="1060932"/>
          <a:ext cx="0" cy="1539392"/>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53C6A85-97FD-46AA-80EF-89FA146A69C0}">
      <dsp:nvSpPr>
        <dsp:cNvPr id="0" name=""/>
        <dsp:cNvSpPr/>
      </dsp:nvSpPr>
      <dsp:spPr>
        <a:xfrm>
          <a:off x="231604" y="2551646"/>
          <a:ext cx="84423" cy="97356"/>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828A13-3D04-41AC-8615-272A5007F892}">
      <dsp:nvSpPr>
        <dsp:cNvPr id="0" name=""/>
        <dsp:cNvSpPr/>
      </dsp:nvSpPr>
      <dsp:spPr>
        <a:xfrm rot="18900000">
          <a:off x="905066" y="4244328"/>
          <a:ext cx="331645" cy="331645"/>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CBB58-68D1-44C0-8723-79B44D3193BD}">
      <dsp:nvSpPr>
        <dsp:cNvPr id="0" name=""/>
        <dsp:cNvSpPr/>
      </dsp:nvSpPr>
      <dsp:spPr>
        <a:xfrm>
          <a:off x="941909" y="4281171"/>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995444E-2625-408C-BEDB-9B4EB60E92F0}">
      <dsp:nvSpPr>
        <dsp:cNvPr id="0" name=""/>
        <dsp:cNvSpPr/>
      </dsp:nvSpPr>
      <dsp:spPr>
        <a:xfrm>
          <a:off x="1305398" y="2600325"/>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b="0" kern="1200" dirty="0"/>
            <a:t>2018</a:t>
          </a:r>
        </a:p>
      </dsp:txBody>
      <dsp:txXfrm>
        <a:off x="1305398" y="2600325"/>
        <a:ext cx="1204492" cy="1539392"/>
      </dsp:txXfrm>
    </dsp:sp>
    <dsp:sp modelId="{5C77F1F0-E0B5-4545-AFD7-705DA829E05D}">
      <dsp:nvSpPr>
        <dsp:cNvPr id="0" name=""/>
        <dsp:cNvSpPr/>
      </dsp:nvSpPr>
      <dsp:spPr>
        <a:xfrm>
          <a:off x="1305398" y="4139717"/>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WACC Presentation</a:t>
          </a:r>
        </a:p>
      </dsp:txBody>
      <dsp:txXfrm>
        <a:off x="1305398" y="4139717"/>
        <a:ext cx="1204492" cy="540867"/>
      </dsp:txXfrm>
    </dsp:sp>
    <dsp:sp modelId="{74F784FE-D68F-4A7B-9786-E38983439916}">
      <dsp:nvSpPr>
        <dsp:cNvPr id="0" name=""/>
        <dsp:cNvSpPr/>
      </dsp:nvSpPr>
      <dsp:spPr>
        <a:xfrm>
          <a:off x="1070889" y="2600325"/>
          <a:ext cx="0" cy="1539392"/>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C08DAD4-79D7-4118-86AD-A4883CF08479}">
      <dsp:nvSpPr>
        <dsp:cNvPr id="0" name=""/>
        <dsp:cNvSpPr/>
      </dsp:nvSpPr>
      <dsp:spPr>
        <a:xfrm>
          <a:off x="1064603" y="2551646"/>
          <a:ext cx="84423" cy="97356"/>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6327E-59B9-4CED-A4CA-7BB11A962E8C}">
      <dsp:nvSpPr>
        <dsp:cNvPr id="0" name=""/>
        <dsp:cNvSpPr/>
      </dsp:nvSpPr>
      <dsp:spPr>
        <a:xfrm rot="8100000">
          <a:off x="1738065" y="624676"/>
          <a:ext cx="331645" cy="331645"/>
        </a:xfrm>
        <a:prstGeom prst="teardrop">
          <a:avLst>
            <a:gd name="adj" fmla="val 115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320E3A-4A2F-4AD2-8937-A73D90C2374E}">
      <dsp:nvSpPr>
        <dsp:cNvPr id="0" name=""/>
        <dsp:cNvSpPr/>
      </dsp:nvSpPr>
      <dsp:spPr>
        <a:xfrm>
          <a:off x="1774908" y="661519"/>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DFDAFB4-46CB-40F0-AB14-DD0438BCEFD9}">
      <dsp:nvSpPr>
        <dsp:cNvPr id="0" name=""/>
        <dsp:cNvSpPr/>
      </dsp:nvSpPr>
      <dsp:spPr>
        <a:xfrm>
          <a:off x="2138396" y="1060932"/>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b="0" kern="1200" dirty="0"/>
            <a:t>2018</a:t>
          </a:r>
        </a:p>
      </dsp:txBody>
      <dsp:txXfrm>
        <a:off x="2138396" y="1060932"/>
        <a:ext cx="1204492" cy="1539392"/>
      </dsp:txXfrm>
    </dsp:sp>
    <dsp:sp modelId="{A6C4DC40-1436-4637-9E02-2B9AB8AC8658}">
      <dsp:nvSpPr>
        <dsp:cNvPr id="0" name=""/>
        <dsp:cNvSpPr/>
      </dsp:nvSpPr>
      <dsp:spPr>
        <a:xfrm>
          <a:off x="2138396" y="520065"/>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Rubric Review</a:t>
          </a:r>
        </a:p>
      </dsp:txBody>
      <dsp:txXfrm>
        <a:off x="2138396" y="520065"/>
        <a:ext cx="1204492" cy="540867"/>
      </dsp:txXfrm>
    </dsp:sp>
    <dsp:sp modelId="{071B69CB-ECA5-4C5E-A96F-6E57028E8D0E}">
      <dsp:nvSpPr>
        <dsp:cNvPr id="0" name=""/>
        <dsp:cNvSpPr/>
      </dsp:nvSpPr>
      <dsp:spPr>
        <a:xfrm>
          <a:off x="1903888" y="1060932"/>
          <a:ext cx="0" cy="1539392"/>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567727-81A8-440E-A008-A7EA42B9BE6C}">
      <dsp:nvSpPr>
        <dsp:cNvPr id="0" name=""/>
        <dsp:cNvSpPr/>
      </dsp:nvSpPr>
      <dsp:spPr>
        <a:xfrm>
          <a:off x="1897601" y="2551646"/>
          <a:ext cx="84423" cy="97356"/>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8C69E-C0E8-4A06-9FF8-038367FA7CFE}">
      <dsp:nvSpPr>
        <dsp:cNvPr id="0" name=""/>
        <dsp:cNvSpPr/>
      </dsp:nvSpPr>
      <dsp:spPr>
        <a:xfrm rot="18900000">
          <a:off x="2571064" y="4244328"/>
          <a:ext cx="331645" cy="331645"/>
        </a:xfrm>
        <a:prstGeom prst="teardrop">
          <a:avLst>
            <a:gd name="adj" fmla="val 115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DB98E-6EA9-42DF-9EB4-1F0BDB4275F5}">
      <dsp:nvSpPr>
        <dsp:cNvPr id="0" name=""/>
        <dsp:cNvSpPr/>
      </dsp:nvSpPr>
      <dsp:spPr>
        <a:xfrm>
          <a:off x="2607907" y="4281171"/>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7CE5E1DA-5BAC-4D4E-B170-5A125E8D0C4D}">
      <dsp:nvSpPr>
        <dsp:cNvPr id="0" name=""/>
        <dsp:cNvSpPr/>
      </dsp:nvSpPr>
      <dsp:spPr>
        <a:xfrm>
          <a:off x="2971395" y="2600325"/>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b="0" kern="1200" dirty="0"/>
            <a:t>2018</a:t>
          </a:r>
        </a:p>
      </dsp:txBody>
      <dsp:txXfrm>
        <a:off x="2971395" y="2600325"/>
        <a:ext cx="1204492" cy="1539392"/>
      </dsp:txXfrm>
    </dsp:sp>
    <dsp:sp modelId="{95D8810D-96DE-47A2-860A-C8D63F217C6F}">
      <dsp:nvSpPr>
        <dsp:cNvPr id="0" name=""/>
        <dsp:cNvSpPr/>
      </dsp:nvSpPr>
      <dsp:spPr>
        <a:xfrm>
          <a:off x="2971395" y="4139717"/>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Version 1</a:t>
          </a:r>
        </a:p>
      </dsp:txBody>
      <dsp:txXfrm>
        <a:off x="2971395" y="4139717"/>
        <a:ext cx="1204492" cy="540867"/>
      </dsp:txXfrm>
    </dsp:sp>
    <dsp:sp modelId="{D552B934-B26A-4D5F-B321-BDB53C457F68}">
      <dsp:nvSpPr>
        <dsp:cNvPr id="0" name=""/>
        <dsp:cNvSpPr/>
      </dsp:nvSpPr>
      <dsp:spPr>
        <a:xfrm>
          <a:off x="2736886" y="2600325"/>
          <a:ext cx="0" cy="1539392"/>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FB5C90B-8F6B-4F5A-8F28-05B8A6BC5B5A}">
      <dsp:nvSpPr>
        <dsp:cNvPr id="0" name=""/>
        <dsp:cNvSpPr/>
      </dsp:nvSpPr>
      <dsp:spPr>
        <a:xfrm>
          <a:off x="2730600" y="2551646"/>
          <a:ext cx="84423" cy="97356"/>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F0026-BAB9-4C74-93D8-014944F9C945}">
      <dsp:nvSpPr>
        <dsp:cNvPr id="0" name=""/>
        <dsp:cNvSpPr/>
      </dsp:nvSpPr>
      <dsp:spPr>
        <a:xfrm rot="8100000">
          <a:off x="3404062" y="624676"/>
          <a:ext cx="331645" cy="331645"/>
        </a:xfrm>
        <a:prstGeom prst="teardrop">
          <a:avLst>
            <a:gd name="adj" fmla="val 11500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C46D6-5ACF-43C9-932A-0DE11829B220}">
      <dsp:nvSpPr>
        <dsp:cNvPr id="0" name=""/>
        <dsp:cNvSpPr/>
      </dsp:nvSpPr>
      <dsp:spPr>
        <a:xfrm>
          <a:off x="3440905" y="661519"/>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A3B42D14-A208-484B-84E5-C5E28F1C4EA0}">
      <dsp:nvSpPr>
        <dsp:cNvPr id="0" name=""/>
        <dsp:cNvSpPr/>
      </dsp:nvSpPr>
      <dsp:spPr>
        <a:xfrm>
          <a:off x="3804394" y="1060932"/>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b="0" kern="1200" dirty="0"/>
            <a:t>2018-2019</a:t>
          </a:r>
        </a:p>
      </dsp:txBody>
      <dsp:txXfrm>
        <a:off x="3804394" y="1060932"/>
        <a:ext cx="1204492" cy="1539392"/>
      </dsp:txXfrm>
    </dsp:sp>
    <dsp:sp modelId="{A086C710-CC2F-4693-B037-28F92669D77E}">
      <dsp:nvSpPr>
        <dsp:cNvPr id="0" name=""/>
        <dsp:cNvSpPr/>
      </dsp:nvSpPr>
      <dsp:spPr>
        <a:xfrm>
          <a:off x="3804394" y="520065"/>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Student &amp; Faculty Focus Groups</a:t>
          </a:r>
        </a:p>
      </dsp:txBody>
      <dsp:txXfrm>
        <a:off x="3804394" y="520065"/>
        <a:ext cx="1204492" cy="540867"/>
      </dsp:txXfrm>
    </dsp:sp>
    <dsp:sp modelId="{91B757C5-CE9D-4005-B69E-6FCA733982E1}">
      <dsp:nvSpPr>
        <dsp:cNvPr id="0" name=""/>
        <dsp:cNvSpPr/>
      </dsp:nvSpPr>
      <dsp:spPr>
        <a:xfrm>
          <a:off x="3569885" y="1060932"/>
          <a:ext cx="0" cy="1539392"/>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8ABFB0F-3ED7-4702-ADE2-AFF417BF8252}">
      <dsp:nvSpPr>
        <dsp:cNvPr id="0" name=""/>
        <dsp:cNvSpPr/>
      </dsp:nvSpPr>
      <dsp:spPr>
        <a:xfrm>
          <a:off x="3563599" y="2551646"/>
          <a:ext cx="84423" cy="97356"/>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0EE25A-0FC1-440F-9ED8-FCD98045D623}">
      <dsp:nvSpPr>
        <dsp:cNvPr id="0" name=""/>
        <dsp:cNvSpPr/>
      </dsp:nvSpPr>
      <dsp:spPr>
        <a:xfrm rot="18900000">
          <a:off x="4237061" y="4244328"/>
          <a:ext cx="331645" cy="331645"/>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D308D-9370-47A3-A072-7459B6BA0D42}">
      <dsp:nvSpPr>
        <dsp:cNvPr id="0" name=""/>
        <dsp:cNvSpPr/>
      </dsp:nvSpPr>
      <dsp:spPr>
        <a:xfrm>
          <a:off x="4273904" y="4281171"/>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47D6CD50-01D7-450D-9AA8-4CD0B43CEBCF}">
      <dsp:nvSpPr>
        <dsp:cNvPr id="0" name=""/>
        <dsp:cNvSpPr/>
      </dsp:nvSpPr>
      <dsp:spPr>
        <a:xfrm>
          <a:off x="4637392" y="2600325"/>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b="0" kern="1200" dirty="0"/>
            <a:t>2019</a:t>
          </a:r>
        </a:p>
      </dsp:txBody>
      <dsp:txXfrm>
        <a:off x="4637392" y="2600325"/>
        <a:ext cx="1204492" cy="1539392"/>
      </dsp:txXfrm>
    </dsp:sp>
    <dsp:sp modelId="{BA53050B-91B7-41AA-B89D-339CF9ABD3AF}">
      <dsp:nvSpPr>
        <dsp:cNvPr id="0" name=""/>
        <dsp:cNvSpPr/>
      </dsp:nvSpPr>
      <dsp:spPr>
        <a:xfrm>
          <a:off x="4637392" y="4139717"/>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Version 2</a:t>
          </a:r>
        </a:p>
      </dsp:txBody>
      <dsp:txXfrm>
        <a:off x="4637392" y="4139717"/>
        <a:ext cx="1204492" cy="540867"/>
      </dsp:txXfrm>
    </dsp:sp>
    <dsp:sp modelId="{10F5ED8A-D4E0-40B1-8DB1-59EA1F0D9416}">
      <dsp:nvSpPr>
        <dsp:cNvPr id="0" name=""/>
        <dsp:cNvSpPr/>
      </dsp:nvSpPr>
      <dsp:spPr>
        <a:xfrm>
          <a:off x="4402884" y="2600325"/>
          <a:ext cx="0" cy="1539392"/>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92B7030-80BD-4045-BB5C-6CAF3F2486E8}">
      <dsp:nvSpPr>
        <dsp:cNvPr id="0" name=""/>
        <dsp:cNvSpPr/>
      </dsp:nvSpPr>
      <dsp:spPr>
        <a:xfrm>
          <a:off x="4396597" y="2551646"/>
          <a:ext cx="84423" cy="97356"/>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33978B-5852-4E63-8ED2-1F55EA5F8574}">
      <dsp:nvSpPr>
        <dsp:cNvPr id="0" name=""/>
        <dsp:cNvSpPr/>
      </dsp:nvSpPr>
      <dsp:spPr>
        <a:xfrm rot="8100000">
          <a:off x="5070060" y="624676"/>
          <a:ext cx="331645" cy="331645"/>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7B08F-AF1B-409E-93A7-FCDF7CD7BA56}">
      <dsp:nvSpPr>
        <dsp:cNvPr id="0" name=""/>
        <dsp:cNvSpPr/>
      </dsp:nvSpPr>
      <dsp:spPr>
        <a:xfrm>
          <a:off x="5106903" y="661519"/>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15D25BB-0570-411E-8FEB-6B819885B76A}">
      <dsp:nvSpPr>
        <dsp:cNvPr id="0" name=""/>
        <dsp:cNvSpPr/>
      </dsp:nvSpPr>
      <dsp:spPr>
        <a:xfrm>
          <a:off x="5470391" y="1060932"/>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b="0" kern="1200" dirty="0"/>
            <a:t>2019</a:t>
          </a:r>
        </a:p>
      </dsp:txBody>
      <dsp:txXfrm>
        <a:off x="5470391" y="1060932"/>
        <a:ext cx="1204492" cy="1539392"/>
      </dsp:txXfrm>
    </dsp:sp>
    <dsp:sp modelId="{7FB6E3D3-635F-4F09-BF06-3F1CF38701E9}">
      <dsp:nvSpPr>
        <dsp:cNvPr id="0" name=""/>
        <dsp:cNvSpPr/>
      </dsp:nvSpPr>
      <dsp:spPr>
        <a:xfrm>
          <a:off x="5470391" y="520065"/>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ID Focus Groups</a:t>
          </a:r>
        </a:p>
      </dsp:txBody>
      <dsp:txXfrm>
        <a:off x="5470391" y="520065"/>
        <a:ext cx="1204492" cy="540867"/>
      </dsp:txXfrm>
    </dsp:sp>
    <dsp:sp modelId="{12943904-8CC7-403F-A1F9-9540F626563C}">
      <dsp:nvSpPr>
        <dsp:cNvPr id="0" name=""/>
        <dsp:cNvSpPr/>
      </dsp:nvSpPr>
      <dsp:spPr>
        <a:xfrm>
          <a:off x="5235882" y="1060932"/>
          <a:ext cx="0" cy="1539392"/>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1204CE-E6A5-4192-9FDD-61092C7B09CA}">
      <dsp:nvSpPr>
        <dsp:cNvPr id="0" name=""/>
        <dsp:cNvSpPr/>
      </dsp:nvSpPr>
      <dsp:spPr>
        <a:xfrm>
          <a:off x="5229596" y="2551646"/>
          <a:ext cx="84423" cy="97356"/>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2EFD5-F289-4933-9CA3-0F221E3523DC}">
      <dsp:nvSpPr>
        <dsp:cNvPr id="0" name=""/>
        <dsp:cNvSpPr/>
      </dsp:nvSpPr>
      <dsp:spPr>
        <a:xfrm rot="18900000">
          <a:off x="5903058" y="4244328"/>
          <a:ext cx="331645" cy="331645"/>
        </a:xfrm>
        <a:prstGeom prst="teardrop">
          <a:avLst>
            <a:gd name="adj" fmla="val 115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488C64-5275-4246-8AA6-5A42332E4B2F}">
      <dsp:nvSpPr>
        <dsp:cNvPr id="0" name=""/>
        <dsp:cNvSpPr/>
      </dsp:nvSpPr>
      <dsp:spPr>
        <a:xfrm>
          <a:off x="5939901" y="4281171"/>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6BA8EE2-FFB1-44AD-A5B2-E26B03781F8A}">
      <dsp:nvSpPr>
        <dsp:cNvPr id="0" name=""/>
        <dsp:cNvSpPr/>
      </dsp:nvSpPr>
      <dsp:spPr>
        <a:xfrm>
          <a:off x="6303390" y="2600325"/>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b="0" kern="1200" dirty="0"/>
            <a:t>2019</a:t>
          </a:r>
        </a:p>
      </dsp:txBody>
      <dsp:txXfrm>
        <a:off x="6303390" y="2600325"/>
        <a:ext cx="1204492" cy="1539392"/>
      </dsp:txXfrm>
    </dsp:sp>
    <dsp:sp modelId="{67EED54E-3234-47F5-B87A-774288FE7CF6}">
      <dsp:nvSpPr>
        <dsp:cNvPr id="0" name=""/>
        <dsp:cNvSpPr/>
      </dsp:nvSpPr>
      <dsp:spPr>
        <a:xfrm>
          <a:off x="6303390" y="4139717"/>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Version 3</a:t>
          </a:r>
        </a:p>
      </dsp:txBody>
      <dsp:txXfrm>
        <a:off x="6303390" y="4139717"/>
        <a:ext cx="1204492" cy="540867"/>
      </dsp:txXfrm>
    </dsp:sp>
    <dsp:sp modelId="{810F869E-7906-4509-B247-E3A43ABED571}">
      <dsp:nvSpPr>
        <dsp:cNvPr id="0" name=""/>
        <dsp:cNvSpPr/>
      </dsp:nvSpPr>
      <dsp:spPr>
        <a:xfrm>
          <a:off x="6068881" y="2600325"/>
          <a:ext cx="0" cy="1539392"/>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EA6C7B8-ECEF-413D-A9AF-9103236BA771}">
      <dsp:nvSpPr>
        <dsp:cNvPr id="0" name=""/>
        <dsp:cNvSpPr/>
      </dsp:nvSpPr>
      <dsp:spPr>
        <a:xfrm>
          <a:off x="6062595" y="2551646"/>
          <a:ext cx="84423" cy="97356"/>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D70D8-1B30-4154-ADD7-880BD28BCD1E}">
      <dsp:nvSpPr>
        <dsp:cNvPr id="0" name=""/>
        <dsp:cNvSpPr/>
      </dsp:nvSpPr>
      <dsp:spPr>
        <a:xfrm rot="8100000">
          <a:off x="6736057" y="624676"/>
          <a:ext cx="331645" cy="331645"/>
        </a:xfrm>
        <a:prstGeom prst="teardrop">
          <a:avLst>
            <a:gd name="adj" fmla="val 115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06B54A-CE33-40C0-81FD-E3FD213D97F2}">
      <dsp:nvSpPr>
        <dsp:cNvPr id="0" name=""/>
        <dsp:cNvSpPr/>
      </dsp:nvSpPr>
      <dsp:spPr>
        <a:xfrm>
          <a:off x="6772900" y="661519"/>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7C1D24C-D743-48EB-B753-D6AB065756CC}">
      <dsp:nvSpPr>
        <dsp:cNvPr id="0" name=""/>
        <dsp:cNvSpPr/>
      </dsp:nvSpPr>
      <dsp:spPr>
        <a:xfrm>
          <a:off x="7136388" y="1060932"/>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b="0" kern="1200" dirty="0"/>
            <a:t>2019</a:t>
          </a:r>
        </a:p>
      </dsp:txBody>
      <dsp:txXfrm>
        <a:off x="7136388" y="1060932"/>
        <a:ext cx="1204492" cy="1539392"/>
      </dsp:txXfrm>
    </dsp:sp>
    <dsp:sp modelId="{E6466F1A-AF46-471B-9A9C-AB3713AC9BE1}">
      <dsp:nvSpPr>
        <dsp:cNvPr id="0" name=""/>
        <dsp:cNvSpPr/>
      </dsp:nvSpPr>
      <dsp:spPr>
        <a:xfrm>
          <a:off x="7136388" y="520065"/>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WA Checklist Resources Shell </a:t>
          </a:r>
        </a:p>
      </dsp:txBody>
      <dsp:txXfrm>
        <a:off x="7136388" y="520065"/>
        <a:ext cx="1204492" cy="540867"/>
      </dsp:txXfrm>
    </dsp:sp>
    <dsp:sp modelId="{602F3E9F-EB4B-4C97-917A-B03119AFFE8D}">
      <dsp:nvSpPr>
        <dsp:cNvPr id="0" name=""/>
        <dsp:cNvSpPr/>
      </dsp:nvSpPr>
      <dsp:spPr>
        <a:xfrm>
          <a:off x="6901880" y="1060932"/>
          <a:ext cx="0" cy="1539392"/>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634F898-9F50-4DE5-85F6-57FB5D711BC1}">
      <dsp:nvSpPr>
        <dsp:cNvPr id="0" name=""/>
        <dsp:cNvSpPr/>
      </dsp:nvSpPr>
      <dsp:spPr>
        <a:xfrm>
          <a:off x="6895593" y="2551646"/>
          <a:ext cx="84423" cy="97356"/>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22850-D547-4418-809F-AE267C74FA33}">
      <dsp:nvSpPr>
        <dsp:cNvPr id="0" name=""/>
        <dsp:cNvSpPr/>
      </dsp:nvSpPr>
      <dsp:spPr>
        <a:xfrm rot="18900000">
          <a:off x="7569056" y="4244328"/>
          <a:ext cx="331645" cy="331645"/>
        </a:xfrm>
        <a:prstGeom prst="teardrop">
          <a:avLst>
            <a:gd name="adj" fmla="val 11500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54E6F-B556-40B3-9702-1BDACD046381}">
      <dsp:nvSpPr>
        <dsp:cNvPr id="0" name=""/>
        <dsp:cNvSpPr/>
      </dsp:nvSpPr>
      <dsp:spPr>
        <a:xfrm>
          <a:off x="7605899" y="4281171"/>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C8219647-63E2-4610-9018-B9C00B7F3025}">
      <dsp:nvSpPr>
        <dsp:cNvPr id="0" name=""/>
        <dsp:cNvSpPr/>
      </dsp:nvSpPr>
      <dsp:spPr>
        <a:xfrm>
          <a:off x="7969387" y="2600325"/>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b="0" kern="1200" dirty="0"/>
            <a:t>2021</a:t>
          </a:r>
        </a:p>
      </dsp:txBody>
      <dsp:txXfrm>
        <a:off x="7969387" y="2600325"/>
        <a:ext cx="1204492" cy="1539392"/>
      </dsp:txXfrm>
    </dsp:sp>
    <dsp:sp modelId="{699F5C63-B6E5-42FC-959E-0D1E469B7654}">
      <dsp:nvSpPr>
        <dsp:cNvPr id="0" name=""/>
        <dsp:cNvSpPr/>
      </dsp:nvSpPr>
      <dsp:spPr>
        <a:xfrm>
          <a:off x="7969387" y="4139717"/>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WA Checklist Guides</a:t>
          </a:r>
        </a:p>
      </dsp:txBody>
      <dsp:txXfrm>
        <a:off x="7969387" y="4139717"/>
        <a:ext cx="1204492" cy="540867"/>
      </dsp:txXfrm>
    </dsp:sp>
    <dsp:sp modelId="{07E2BC7A-5700-4985-8978-42E3B620342B}">
      <dsp:nvSpPr>
        <dsp:cNvPr id="0" name=""/>
        <dsp:cNvSpPr/>
      </dsp:nvSpPr>
      <dsp:spPr>
        <a:xfrm>
          <a:off x="7734878" y="2600325"/>
          <a:ext cx="0" cy="1539392"/>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1E2FD8D-8143-4234-945D-1BC27C5DDEF6}">
      <dsp:nvSpPr>
        <dsp:cNvPr id="0" name=""/>
        <dsp:cNvSpPr/>
      </dsp:nvSpPr>
      <dsp:spPr>
        <a:xfrm>
          <a:off x="7728592" y="2551646"/>
          <a:ext cx="84423" cy="97356"/>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B8689-1454-46B8-BB9F-32AC4917F72C}">
      <dsp:nvSpPr>
        <dsp:cNvPr id="0" name=""/>
        <dsp:cNvSpPr/>
      </dsp:nvSpPr>
      <dsp:spPr>
        <a:xfrm rot="8100000">
          <a:off x="8402054" y="624676"/>
          <a:ext cx="331645" cy="331645"/>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A4BDFE-6850-4940-8AAD-0F23AA702B2E}">
      <dsp:nvSpPr>
        <dsp:cNvPr id="0" name=""/>
        <dsp:cNvSpPr/>
      </dsp:nvSpPr>
      <dsp:spPr>
        <a:xfrm>
          <a:off x="8438897" y="661519"/>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1EF6D94-F4C0-4DCE-97FE-7B05526BB139}">
      <dsp:nvSpPr>
        <dsp:cNvPr id="0" name=""/>
        <dsp:cNvSpPr/>
      </dsp:nvSpPr>
      <dsp:spPr>
        <a:xfrm>
          <a:off x="8802386" y="1060932"/>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b="0" kern="1200" dirty="0"/>
            <a:t>2022</a:t>
          </a:r>
        </a:p>
      </dsp:txBody>
      <dsp:txXfrm>
        <a:off x="8802386" y="1060932"/>
        <a:ext cx="1204492" cy="1539392"/>
      </dsp:txXfrm>
    </dsp:sp>
    <dsp:sp modelId="{B460BBE4-90C7-4C55-98F8-D3C5CC83399F}">
      <dsp:nvSpPr>
        <dsp:cNvPr id="0" name=""/>
        <dsp:cNvSpPr/>
      </dsp:nvSpPr>
      <dsp:spPr>
        <a:xfrm>
          <a:off x="8802386" y="520065"/>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Equity Team Review</a:t>
          </a:r>
        </a:p>
      </dsp:txBody>
      <dsp:txXfrm>
        <a:off x="8802386" y="520065"/>
        <a:ext cx="1204492" cy="540867"/>
      </dsp:txXfrm>
    </dsp:sp>
    <dsp:sp modelId="{C80F10E0-430E-4863-A210-17794DD64A44}">
      <dsp:nvSpPr>
        <dsp:cNvPr id="0" name=""/>
        <dsp:cNvSpPr/>
      </dsp:nvSpPr>
      <dsp:spPr>
        <a:xfrm>
          <a:off x="8567877" y="1060932"/>
          <a:ext cx="0" cy="1539392"/>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EE3A1AC-70AA-46B8-AAB5-B35AF889A067}">
      <dsp:nvSpPr>
        <dsp:cNvPr id="0" name=""/>
        <dsp:cNvSpPr/>
      </dsp:nvSpPr>
      <dsp:spPr>
        <a:xfrm>
          <a:off x="8561591" y="2551646"/>
          <a:ext cx="84423" cy="97356"/>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E58AF2-CD8A-457A-86B2-0187D107F21E}">
      <dsp:nvSpPr>
        <dsp:cNvPr id="0" name=""/>
        <dsp:cNvSpPr/>
      </dsp:nvSpPr>
      <dsp:spPr>
        <a:xfrm rot="18900000">
          <a:off x="9235053" y="4244328"/>
          <a:ext cx="331645" cy="331645"/>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05BFA8-7EA9-4B0B-8BC2-F0C241783584}">
      <dsp:nvSpPr>
        <dsp:cNvPr id="0" name=""/>
        <dsp:cNvSpPr/>
      </dsp:nvSpPr>
      <dsp:spPr>
        <a:xfrm>
          <a:off x="9271896" y="4281171"/>
          <a:ext cx="257959" cy="257959"/>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D7DDA9F6-3058-43E9-813E-FC2BA36E9B43}">
      <dsp:nvSpPr>
        <dsp:cNvPr id="0" name=""/>
        <dsp:cNvSpPr/>
      </dsp:nvSpPr>
      <dsp:spPr>
        <a:xfrm>
          <a:off x="9635384" y="2600325"/>
          <a:ext cx="1204492" cy="153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b="0" kern="1200" dirty="0"/>
            <a:t>2022</a:t>
          </a:r>
        </a:p>
      </dsp:txBody>
      <dsp:txXfrm>
        <a:off x="9635384" y="2600325"/>
        <a:ext cx="1204492" cy="1539392"/>
      </dsp:txXfrm>
    </dsp:sp>
    <dsp:sp modelId="{C78751AF-96C4-4C10-90FD-992ED0E1131C}">
      <dsp:nvSpPr>
        <dsp:cNvPr id="0" name=""/>
        <dsp:cNvSpPr/>
      </dsp:nvSpPr>
      <dsp:spPr>
        <a:xfrm>
          <a:off x="9635384" y="4139717"/>
          <a:ext cx="1204492" cy="54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dirty="0"/>
            <a:t>Version 4</a:t>
          </a:r>
        </a:p>
      </dsp:txBody>
      <dsp:txXfrm>
        <a:off x="9635384" y="4139717"/>
        <a:ext cx="1204492" cy="540867"/>
      </dsp:txXfrm>
    </dsp:sp>
    <dsp:sp modelId="{332339FF-E207-4C3F-A673-68061D88B1BA}">
      <dsp:nvSpPr>
        <dsp:cNvPr id="0" name=""/>
        <dsp:cNvSpPr/>
      </dsp:nvSpPr>
      <dsp:spPr>
        <a:xfrm>
          <a:off x="9400876" y="2600325"/>
          <a:ext cx="0" cy="1539392"/>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9B0DE2E-9218-4955-97B7-64F86302E2B1}">
      <dsp:nvSpPr>
        <dsp:cNvPr id="0" name=""/>
        <dsp:cNvSpPr/>
      </dsp:nvSpPr>
      <dsp:spPr>
        <a:xfrm>
          <a:off x="9394589" y="2551646"/>
          <a:ext cx="84423" cy="97356"/>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DE825-1D24-4427-9B47-6B82AB5AF0C1}">
      <dsp:nvSpPr>
        <dsp:cNvPr id="0" name=""/>
        <dsp:cNvSpPr/>
      </dsp:nvSpPr>
      <dsp:spPr>
        <a:xfrm rot="5400000">
          <a:off x="1232098" y="16546"/>
          <a:ext cx="2046361" cy="4502153"/>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5856-232A-459F-812D-0F6DF5425015}">
      <dsp:nvSpPr>
        <dsp:cNvPr id="0" name=""/>
        <dsp:cNvSpPr/>
      </dsp:nvSpPr>
      <dsp:spPr>
        <a:xfrm>
          <a:off x="395296" y="1582464"/>
          <a:ext cx="4064569" cy="2694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1200"/>
            </a:spcAft>
            <a:buNone/>
          </a:pPr>
          <a:r>
            <a:rPr lang="en-US" sz="2400" b="1" kern="1200" dirty="0"/>
            <a:t>V3</a:t>
          </a:r>
        </a:p>
        <a:p>
          <a:pPr marL="365760" lvl="1" indent="-365760" algn="l" defTabSz="1155700">
            <a:lnSpc>
              <a:spcPct val="100000"/>
            </a:lnSpc>
            <a:spcBef>
              <a:spcPct val="0"/>
            </a:spcBef>
            <a:spcAft>
              <a:spcPts val="1200"/>
            </a:spcAft>
            <a:buFont typeface="Arial" panose="020B0604020202020204" pitchFamily="34" charset="0"/>
            <a:buChar char="•"/>
          </a:pPr>
          <a:r>
            <a:rPr lang="en-US" sz="2600" kern="1200" dirty="0"/>
            <a:t>Contained some  repetitive or duplicated concepts.</a:t>
          </a:r>
        </a:p>
      </dsp:txBody>
      <dsp:txXfrm>
        <a:off x="395296" y="1582464"/>
        <a:ext cx="4064569" cy="2694665"/>
      </dsp:txXfrm>
    </dsp:sp>
    <dsp:sp modelId="{33C1CCD6-E7ED-47FA-8EC9-7179D98989AD}">
      <dsp:nvSpPr>
        <dsp:cNvPr id="0" name=""/>
        <dsp:cNvSpPr/>
      </dsp:nvSpPr>
      <dsp:spPr>
        <a:xfrm>
          <a:off x="3886807" y="302971"/>
          <a:ext cx="580026" cy="580026"/>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B31A9E-7569-4A1B-98B2-18BFBF523614}">
      <dsp:nvSpPr>
        <dsp:cNvPr id="0" name=""/>
        <dsp:cNvSpPr/>
      </dsp:nvSpPr>
      <dsp:spPr>
        <a:xfrm rot="5400000">
          <a:off x="6085680" y="-914698"/>
          <a:ext cx="2046361" cy="4502153"/>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5EED3B-624C-461F-BBF9-8D1E20CEBF88}">
      <dsp:nvSpPr>
        <dsp:cNvPr id="0" name=""/>
        <dsp:cNvSpPr/>
      </dsp:nvSpPr>
      <dsp:spPr>
        <a:xfrm>
          <a:off x="5283093" y="651219"/>
          <a:ext cx="4064569" cy="2694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1200"/>
            </a:spcAft>
            <a:buNone/>
          </a:pPr>
          <a:r>
            <a:rPr lang="en-US" sz="2400" b="1" kern="1200" dirty="0"/>
            <a:t>V4</a:t>
          </a:r>
          <a:endParaRPr lang="en-US" sz="2400" kern="1200" dirty="0"/>
        </a:p>
        <a:p>
          <a:pPr marL="365760" lvl="1" indent="-365760" algn="l" defTabSz="1155700">
            <a:lnSpc>
              <a:spcPct val="100000"/>
            </a:lnSpc>
            <a:spcBef>
              <a:spcPct val="0"/>
            </a:spcBef>
            <a:spcAft>
              <a:spcPts val="1200"/>
            </a:spcAft>
            <a:buFont typeface="Arial" panose="020B0604020202020204" pitchFamily="34" charset="0"/>
            <a:buChar char="•"/>
          </a:pPr>
          <a:r>
            <a:rPr lang="en-US" sz="2600" kern="1200" dirty="0"/>
            <a:t>Relocated, combined, and/or removed repetitive content.</a:t>
          </a:r>
        </a:p>
        <a:p>
          <a:pPr marL="365760" lvl="1" indent="-365760" algn="l" defTabSz="1066800">
            <a:lnSpc>
              <a:spcPct val="100000"/>
            </a:lnSpc>
            <a:spcBef>
              <a:spcPct val="0"/>
            </a:spcBef>
            <a:spcAft>
              <a:spcPts val="1200"/>
            </a:spcAft>
            <a:buFont typeface="Arial" panose="020B0604020202020204" pitchFamily="34" charset="0"/>
            <a:buNone/>
          </a:pPr>
          <a:br>
            <a:rPr lang="en-US" sz="2400" kern="1200" dirty="0"/>
          </a:br>
          <a:endParaRPr lang="en-US" sz="2400" kern="1200" dirty="0"/>
        </a:p>
      </dsp:txBody>
      <dsp:txXfrm>
        <a:off x="5283093" y="651219"/>
        <a:ext cx="4064569" cy="26946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03CB8-BD42-4524-A267-BF5B3111E915}">
      <dsp:nvSpPr>
        <dsp:cNvPr id="0" name=""/>
        <dsp:cNvSpPr/>
      </dsp:nvSpPr>
      <dsp:spPr>
        <a:xfrm rot="5400000">
          <a:off x="1672969" y="-425887"/>
          <a:ext cx="1988904" cy="4973406"/>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447E2A-E51F-4157-9BDD-74CA4915ABDC}">
      <dsp:nvSpPr>
        <dsp:cNvPr id="0" name=""/>
        <dsp:cNvSpPr/>
      </dsp:nvSpPr>
      <dsp:spPr>
        <a:xfrm>
          <a:off x="536008" y="1358312"/>
          <a:ext cx="4289685" cy="2619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dirty="0"/>
            <a:t>V3</a:t>
          </a:r>
          <a:endParaRPr lang="en-US" sz="2400" b="0" kern="1200" dirty="0"/>
        </a:p>
        <a:p>
          <a:pPr marL="365760" lvl="1" indent="-365760" algn="l" defTabSz="1066800">
            <a:lnSpc>
              <a:spcPct val="100000"/>
            </a:lnSpc>
            <a:spcBef>
              <a:spcPct val="0"/>
            </a:spcBef>
            <a:spcAft>
              <a:spcPts val="1200"/>
            </a:spcAft>
            <a:buChar char="•"/>
          </a:pPr>
          <a:r>
            <a:rPr lang="en-US" sz="2400" b="0" kern="1200" dirty="0"/>
            <a:t>4.4 - Course content is designed using best practices for accessible course design.</a:t>
          </a:r>
        </a:p>
      </dsp:txBody>
      <dsp:txXfrm>
        <a:off x="536008" y="1358312"/>
        <a:ext cx="4289685" cy="2619007"/>
      </dsp:txXfrm>
    </dsp:sp>
    <dsp:sp modelId="{1DF39E27-5020-4CCD-906A-99B92DA50125}">
      <dsp:nvSpPr>
        <dsp:cNvPr id="0" name=""/>
        <dsp:cNvSpPr/>
      </dsp:nvSpPr>
      <dsp:spPr>
        <a:xfrm>
          <a:off x="4433585" y="132025"/>
          <a:ext cx="684133" cy="563741"/>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EE5115-9E8C-4ED3-9771-6995D5BC0836}">
      <dsp:nvSpPr>
        <dsp:cNvPr id="0" name=""/>
        <dsp:cNvSpPr/>
      </dsp:nvSpPr>
      <dsp:spPr>
        <a:xfrm rot="5400000">
          <a:off x="7212155" y="-1629556"/>
          <a:ext cx="1988904" cy="5481281"/>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04D3A7-027D-456B-BDBF-4F7182CC43A9}">
      <dsp:nvSpPr>
        <dsp:cNvPr id="0" name=""/>
        <dsp:cNvSpPr/>
      </dsp:nvSpPr>
      <dsp:spPr>
        <a:xfrm>
          <a:off x="5793658" y="610537"/>
          <a:ext cx="5533250" cy="3820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ts val="1800"/>
            </a:spcAft>
            <a:buNone/>
          </a:pPr>
          <a:r>
            <a:rPr lang="en-US" sz="2800" b="1" kern="1200" dirty="0"/>
            <a:t>V4</a:t>
          </a:r>
          <a:endParaRPr lang="en-US" sz="2400" b="0" kern="1200" dirty="0"/>
        </a:p>
        <a:p>
          <a:pPr marL="365760" lvl="1" indent="-365760" algn="l" defTabSz="1066800">
            <a:lnSpc>
              <a:spcPct val="100000"/>
            </a:lnSpc>
            <a:spcBef>
              <a:spcPct val="0"/>
            </a:spcBef>
            <a:spcAft>
              <a:spcPts val="1200"/>
            </a:spcAft>
            <a:buChar char="•"/>
          </a:pPr>
          <a:r>
            <a:rPr lang="en-US" sz="2400" b="0" kern="1200" dirty="0"/>
            <a:t>4.6 - Course includes information about course accessibility and available access support resources.</a:t>
          </a:r>
        </a:p>
        <a:p>
          <a:pPr marL="365760" lvl="1" indent="-365760" algn="l" defTabSz="1066800">
            <a:lnSpc>
              <a:spcPct val="100000"/>
            </a:lnSpc>
            <a:spcBef>
              <a:spcPct val="0"/>
            </a:spcBef>
            <a:spcAft>
              <a:spcPts val="1200"/>
            </a:spcAft>
            <a:buChar char="•"/>
          </a:pPr>
          <a:r>
            <a:rPr lang="en-US" sz="2400" b="0" kern="1200" dirty="0"/>
            <a:t>4.7 - Course materials follow guidelines for text accessibility.</a:t>
          </a:r>
        </a:p>
        <a:p>
          <a:pPr marL="365760" lvl="1" indent="-365760" algn="l" defTabSz="1066800">
            <a:lnSpc>
              <a:spcPct val="100000"/>
            </a:lnSpc>
            <a:spcBef>
              <a:spcPct val="0"/>
            </a:spcBef>
            <a:spcAft>
              <a:spcPts val="1200"/>
            </a:spcAft>
            <a:buChar char="•"/>
          </a:pPr>
          <a:r>
            <a:rPr lang="en-US" sz="2400" b="0" kern="1200" dirty="0"/>
            <a:t>4.8 - Course materials follow guidelines for multimedia accessibility.</a:t>
          </a:r>
        </a:p>
      </dsp:txBody>
      <dsp:txXfrm>
        <a:off x="5793658" y="610537"/>
        <a:ext cx="5533250" cy="3820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DE825-1D24-4427-9B47-6B82AB5AF0C1}">
      <dsp:nvSpPr>
        <dsp:cNvPr id="0" name=""/>
        <dsp:cNvSpPr/>
      </dsp:nvSpPr>
      <dsp:spPr>
        <a:xfrm rot="5400000">
          <a:off x="1938939" y="-379349"/>
          <a:ext cx="2162158" cy="4923602"/>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5856-232A-459F-812D-0F6DF5425015}">
      <dsp:nvSpPr>
        <dsp:cNvPr id="0" name=""/>
        <dsp:cNvSpPr/>
      </dsp:nvSpPr>
      <dsp:spPr>
        <a:xfrm>
          <a:off x="935637" y="1359945"/>
          <a:ext cx="4619121" cy="2847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1200"/>
            </a:spcAft>
            <a:buNone/>
          </a:pPr>
          <a:r>
            <a:rPr lang="en-US" sz="2400" b="1" kern="1200" dirty="0"/>
            <a:t>V3</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Sense of belonging.</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Transparency.</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Representative images and content.</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Student choice.</a:t>
          </a:r>
        </a:p>
      </dsp:txBody>
      <dsp:txXfrm>
        <a:off x="935637" y="1359945"/>
        <a:ext cx="4619121" cy="2847149"/>
      </dsp:txXfrm>
    </dsp:sp>
    <dsp:sp modelId="{33C1CCD6-E7ED-47FA-8EC9-7179D98989AD}">
      <dsp:nvSpPr>
        <dsp:cNvPr id="0" name=""/>
        <dsp:cNvSpPr/>
      </dsp:nvSpPr>
      <dsp:spPr>
        <a:xfrm>
          <a:off x="4799357" y="0"/>
          <a:ext cx="644183" cy="612848"/>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B31A9E-7569-4A1B-98B2-18BFBF523614}">
      <dsp:nvSpPr>
        <dsp:cNvPr id="0" name=""/>
        <dsp:cNvSpPr/>
      </dsp:nvSpPr>
      <dsp:spPr>
        <a:xfrm rot="5400000">
          <a:off x="7201336" y="-1434252"/>
          <a:ext cx="2162158" cy="5034378"/>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5EED3B-624C-461F-BBF9-8D1E20CEBF88}">
      <dsp:nvSpPr>
        <dsp:cNvPr id="0" name=""/>
        <dsp:cNvSpPr/>
      </dsp:nvSpPr>
      <dsp:spPr>
        <a:xfrm>
          <a:off x="6185261" y="404960"/>
          <a:ext cx="5369335" cy="2878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1200"/>
            </a:spcAft>
            <a:buNone/>
          </a:pPr>
          <a:r>
            <a:rPr lang="en-US" sz="2400" b="1" kern="1200" dirty="0"/>
            <a:t>V4</a:t>
          </a:r>
          <a:endParaRPr lang="en-US" sz="2400" kern="1200" dirty="0"/>
        </a:p>
        <a:p>
          <a:pPr marL="365760" lvl="1" indent="-365760" algn="l" defTabSz="1066800">
            <a:lnSpc>
              <a:spcPct val="100000"/>
            </a:lnSpc>
            <a:spcBef>
              <a:spcPct val="0"/>
            </a:spcBef>
            <a:spcAft>
              <a:spcPts val="1200"/>
            </a:spcAft>
            <a:buFont typeface="Arial" panose="020B0604020202020204" pitchFamily="34" charset="0"/>
            <a:buNone/>
          </a:pPr>
          <a:r>
            <a:rPr lang="en-US" sz="2400" kern="1200" dirty="0"/>
            <a:t>V3 concepts plus:</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Culture of collaboration, co-creation, and partnership.</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Relationship building.</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Power sharing.</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Welcoming language.</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Identifying bias.</a:t>
          </a:r>
        </a:p>
        <a:p>
          <a:pPr marL="365760" lvl="1" indent="-365760" algn="l" defTabSz="1066800">
            <a:lnSpc>
              <a:spcPct val="100000"/>
            </a:lnSpc>
            <a:spcBef>
              <a:spcPct val="0"/>
            </a:spcBef>
            <a:spcAft>
              <a:spcPts val="1200"/>
            </a:spcAft>
            <a:buChar char="•"/>
          </a:pPr>
          <a:r>
            <a:rPr lang="en-US" sz="2400" kern="1200" dirty="0"/>
            <a:t>Reflective course design practices.</a:t>
          </a:r>
        </a:p>
      </dsp:txBody>
      <dsp:txXfrm>
        <a:off x="6185261" y="404960"/>
        <a:ext cx="5369335" cy="2878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DE825-1D24-4427-9B47-6B82AB5AF0C1}">
      <dsp:nvSpPr>
        <dsp:cNvPr id="0" name=""/>
        <dsp:cNvSpPr/>
      </dsp:nvSpPr>
      <dsp:spPr>
        <a:xfrm rot="5400000">
          <a:off x="1832686" y="-299486"/>
          <a:ext cx="2075306" cy="4565835"/>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5856-232A-459F-812D-0F6DF5425015}">
      <dsp:nvSpPr>
        <dsp:cNvPr id="0" name=""/>
        <dsp:cNvSpPr/>
      </dsp:nvSpPr>
      <dsp:spPr>
        <a:xfrm>
          <a:off x="984048" y="1288581"/>
          <a:ext cx="4122062" cy="273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1200"/>
            </a:spcAft>
            <a:buNone/>
          </a:pPr>
          <a:r>
            <a:rPr lang="en-US" sz="2400" b="1" kern="1200" dirty="0"/>
            <a:t>V3</a:t>
          </a:r>
        </a:p>
        <a:p>
          <a:pPr marL="365760" lvl="1" indent="-365760" algn="l" defTabSz="1066800">
            <a:lnSpc>
              <a:spcPct val="100000"/>
            </a:lnSpc>
            <a:spcBef>
              <a:spcPct val="0"/>
            </a:spcBef>
            <a:spcAft>
              <a:spcPts val="1200"/>
            </a:spcAft>
            <a:buFont typeface="+mj-lt"/>
            <a:buAutoNum type="arabicPeriod"/>
          </a:pPr>
          <a:r>
            <a:rPr lang="en-US" sz="2400" kern="1200" dirty="0"/>
            <a:t>Course Design &amp; Student Engagement</a:t>
          </a:r>
        </a:p>
        <a:p>
          <a:pPr marL="365760" lvl="1" indent="-365760" algn="l" defTabSz="1066800">
            <a:lnSpc>
              <a:spcPct val="100000"/>
            </a:lnSpc>
            <a:spcBef>
              <a:spcPct val="0"/>
            </a:spcBef>
            <a:spcAft>
              <a:spcPts val="1200"/>
            </a:spcAft>
            <a:buFont typeface="+mj-lt"/>
            <a:buAutoNum type="arabicPeriod"/>
          </a:pPr>
          <a:r>
            <a:rPr lang="en-US" sz="2400" kern="1200" dirty="0"/>
            <a:t>Outcomes &amp; Objectives</a:t>
          </a:r>
        </a:p>
        <a:p>
          <a:pPr marL="365760" lvl="1" indent="-365760" algn="l" defTabSz="1066800">
            <a:lnSpc>
              <a:spcPct val="100000"/>
            </a:lnSpc>
            <a:spcBef>
              <a:spcPct val="0"/>
            </a:spcBef>
            <a:spcAft>
              <a:spcPts val="1200"/>
            </a:spcAft>
            <a:buFont typeface="+mj-lt"/>
            <a:buAutoNum type="arabicPeriod"/>
          </a:pPr>
          <a:r>
            <a:rPr lang="en-US" sz="2400" kern="1200" dirty="0"/>
            <a:t>Assessment &amp; Feedback</a:t>
          </a:r>
        </a:p>
        <a:p>
          <a:pPr marL="365760" lvl="1" indent="-365760" algn="l" defTabSz="1066800">
            <a:lnSpc>
              <a:spcPct val="100000"/>
            </a:lnSpc>
            <a:spcBef>
              <a:spcPct val="0"/>
            </a:spcBef>
            <a:spcAft>
              <a:spcPts val="1200"/>
            </a:spcAft>
            <a:buFont typeface="+mj-lt"/>
            <a:buAutoNum type="arabicPeriod"/>
          </a:pPr>
          <a:r>
            <a:rPr lang="en-US" sz="2400" kern="1200" dirty="0"/>
            <a:t>Materials &amp; Tools</a:t>
          </a:r>
        </a:p>
      </dsp:txBody>
      <dsp:txXfrm>
        <a:off x="984048" y="1288581"/>
        <a:ext cx="4122062" cy="2732781"/>
      </dsp:txXfrm>
    </dsp:sp>
    <dsp:sp modelId="{33C1CCD6-E7ED-47FA-8EC9-7179D98989AD}">
      <dsp:nvSpPr>
        <dsp:cNvPr id="0" name=""/>
        <dsp:cNvSpPr/>
      </dsp:nvSpPr>
      <dsp:spPr>
        <a:xfrm>
          <a:off x="4524945" y="0"/>
          <a:ext cx="588231" cy="588231"/>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B31A9E-7569-4A1B-98B2-18BFBF523614}">
      <dsp:nvSpPr>
        <dsp:cNvPr id="0" name=""/>
        <dsp:cNvSpPr/>
      </dsp:nvSpPr>
      <dsp:spPr>
        <a:xfrm rot="5400000">
          <a:off x="6754921" y="-1243903"/>
          <a:ext cx="2075306" cy="4565835"/>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5EED3B-624C-461F-BBF9-8D1E20CEBF88}">
      <dsp:nvSpPr>
        <dsp:cNvPr id="0" name=""/>
        <dsp:cNvSpPr/>
      </dsp:nvSpPr>
      <dsp:spPr>
        <a:xfrm>
          <a:off x="5940982" y="344164"/>
          <a:ext cx="4122062" cy="273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1200"/>
            </a:spcAft>
            <a:buNone/>
          </a:pPr>
          <a:r>
            <a:rPr lang="en-US" sz="2400" b="1" kern="1200" dirty="0"/>
            <a:t>V4</a:t>
          </a:r>
          <a:endParaRPr lang="en-US" sz="2400" kern="1200" dirty="0"/>
        </a:p>
        <a:p>
          <a:pPr marL="365760" lvl="1" indent="-365760" algn="l" defTabSz="1066800">
            <a:lnSpc>
              <a:spcPct val="100000"/>
            </a:lnSpc>
            <a:spcBef>
              <a:spcPct val="0"/>
            </a:spcBef>
            <a:spcAft>
              <a:spcPts val="1200"/>
            </a:spcAft>
            <a:buFont typeface="+mj-lt"/>
            <a:buAutoNum type="arabicPeriod"/>
          </a:pPr>
          <a:r>
            <a:rPr lang="en-US" sz="2400" kern="1200" dirty="0"/>
            <a:t>Sense of Belonging &amp; Student Engagement</a:t>
          </a:r>
        </a:p>
        <a:p>
          <a:pPr marL="365760" lvl="1" indent="-365760" algn="l" defTabSz="1066800">
            <a:lnSpc>
              <a:spcPct val="100000"/>
            </a:lnSpc>
            <a:spcBef>
              <a:spcPct val="0"/>
            </a:spcBef>
            <a:spcAft>
              <a:spcPts val="1200"/>
            </a:spcAft>
            <a:buFont typeface="+mj-lt"/>
            <a:buAutoNum type="arabicPeriod"/>
          </a:pPr>
          <a:r>
            <a:rPr lang="en-US" sz="2400" kern="1200" dirty="0"/>
            <a:t>Outcomes &amp; Objectives</a:t>
          </a:r>
        </a:p>
        <a:p>
          <a:pPr marL="365760" lvl="1" indent="-365760" algn="l" defTabSz="1066800">
            <a:lnSpc>
              <a:spcPct val="100000"/>
            </a:lnSpc>
            <a:spcBef>
              <a:spcPct val="0"/>
            </a:spcBef>
            <a:spcAft>
              <a:spcPts val="1200"/>
            </a:spcAft>
            <a:buFont typeface="+mj-lt"/>
            <a:buAutoNum type="arabicPeriod"/>
          </a:pPr>
          <a:r>
            <a:rPr lang="en-US" sz="2400" kern="1200" dirty="0"/>
            <a:t>Assessment &amp; Feedback</a:t>
          </a:r>
        </a:p>
        <a:p>
          <a:pPr marL="365760" lvl="1" indent="-365760" algn="l" defTabSz="1066800">
            <a:lnSpc>
              <a:spcPct val="100000"/>
            </a:lnSpc>
            <a:spcBef>
              <a:spcPct val="0"/>
            </a:spcBef>
            <a:spcAft>
              <a:spcPts val="1200"/>
            </a:spcAft>
            <a:buFont typeface="+mj-lt"/>
            <a:buAutoNum type="arabicPeriod"/>
          </a:pPr>
          <a:r>
            <a:rPr lang="en-US" sz="2400" kern="1200" dirty="0"/>
            <a:t>Materials &amp; Tools</a:t>
          </a:r>
        </a:p>
        <a:p>
          <a:pPr marL="365760" lvl="1" indent="-365760" algn="l" defTabSz="1066800">
            <a:lnSpc>
              <a:spcPct val="100000"/>
            </a:lnSpc>
            <a:spcBef>
              <a:spcPct val="0"/>
            </a:spcBef>
            <a:spcAft>
              <a:spcPts val="1200"/>
            </a:spcAft>
            <a:buFont typeface="+mj-lt"/>
            <a:buAutoNum type="arabicPeriod"/>
          </a:pPr>
          <a:r>
            <a:rPr lang="en-US" sz="2400" kern="1200" dirty="0"/>
            <a:t>Course Orientation &amp; Structure</a:t>
          </a:r>
          <a:br>
            <a:rPr lang="en-US" sz="2400" kern="1200" dirty="0"/>
          </a:br>
          <a:endParaRPr lang="en-US" sz="2400" kern="1200" dirty="0"/>
        </a:p>
      </dsp:txBody>
      <dsp:txXfrm>
        <a:off x="5940982" y="344164"/>
        <a:ext cx="4122062" cy="2732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A3103-469B-48C3-8C47-7A9529741EAE}">
      <dsp:nvSpPr>
        <dsp:cNvPr id="0" name=""/>
        <dsp:cNvSpPr/>
      </dsp:nvSpPr>
      <dsp:spPr>
        <a:xfrm rot="5400000">
          <a:off x="2207234" y="-116283"/>
          <a:ext cx="2092899" cy="4233058"/>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62B10-A152-4775-8DCF-BE0F62006C3C}">
      <dsp:nvSpPr>
        <dsp:cNvPr id="0" name=""/>
        <dsp:cNvSpPr/>
      </dsp:nvSpPr>
      <dsp:spPr>
        <a:xfrm>
          <a:off x="1519090" y="1299505"/>
          <a:ext cx="3821629" cy="275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V3</a:t>
          </a:r>
          <a:endParaRPr lang="en-US" sz="2600" kern="1200" dirty="0"/>
        </a:p>
        <a:p>
          <a:pPr marL="228600" lvl="1" indent="-228600" algn="l" defTabSz="1155700">
            <a:lnSpc>
              <a:spcPct val="90000"/>
            </a:lnSpc>
            <a:spcBef>
              <a:spcPct val="0"/>
            </a:spcBef>
            <a:spcAft>
              <a:spcPct val="15000"/>
            </a:spcAft>
            <a:buChar char="•"/>
          </a:pPr>
          <a:r>
            <a:rPr lang="en-US" sz="2600" kern="1200" dirty="0"/>
            <a:t>Did not address sharing power with students or inviting students into a learning partnership.</a:t>
          </a:r>
        </a:p>
      </dsp:txBody>
      <dsp:txXfrm>
        <a:off x="1519090" y="1299505"/>
        <a:ext cx="3821629" cy="2755947"/>
      </dsp:txXfrm>
    </dsp:sp>
    <dsp:sp modelId="{C1115C4F-7EB3-473D-820C-AF20D04A6929}">
      <dsp:nvSpPr>
        <dsp:cNvPr id="0" name=""/>
        <dsp:cNvSpPr/>
      </dsp:nvSpPr>
      <dsp:spPr>
        <a:xfrm>
          <a:off x="4767527" y="25748"/>
          <a:ext cx="593217" cy="593217"/>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0AB230-EE69-4525-BA4C-CB5D42E987C6}">
      <dsp:nvSpPr>
        <dsp:cNvPr id="0" name=""/>
        <dsp:cNvSpPr/>
      </dsp:nvSpPr>
      <dsp:spPr>
        <a:xfrm rot="5400000">
          <a:off x="6799713" y="-1068706"/>
          <a:ext cx="2092899" cy="4233058"/>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5E0205-CBA0-46CE-B5B5-2A61021A14C5}">
      <dsp:nvSpPr>
        <dsp:cNvPr id="0" name=""/>
        <dsp:cNvSpPr/>
      </dsp:nvSpPr>
      <dsp:spPr>
        <a:xfrm>
          <a:off x="6064989" y="335507"/>
          <a:ext cx="4447201" cy="275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600"/>
            </a:spcAft>
            <a:buNone/>
          </a:pPr>
          <a:r>
            <a:rPr lang="en-US" sz="2400" b="1" kern="1200" dirty="0"/>
            <a:t>V4</a:t>
          </a:r>
          <a:endParaRPr lang="en-US" sz="2400" kern="1200" dirty="0"/>
        </a:p>
        <a:p>
          <a:pPr marL="0" lvl="1" indent="0" algn="l" defTabSz="1155700">
            <a:lnSpc>
              <a:spcPct val="100000"/>
            </a:lnSpc>
            <a:spcBef>
              <a:spcPct val="0"/>
            </a:spcBef>
            <a:spcAft>
              <a:spcPts val="1200"/>
            </a:spcAft>
            <a:buNone/>
          </a:pPr>
          <a:r>
            <a:rPr lang="en-US" sz="2600" kern="1200" dirty="0"/>
            <a:t>Invites students to:</a:t>
          </a:r>
        </a:p>
        <a:p>
          <a:pPr marL="365760" lvl="1" indent="-365760" algn="l" defTabSz="1155700">
            <a:lnSpc>
              <a:spcPct val="100000"/>
            </a:lnSpc>
            <a:spcBef>
              <a:spcPct val="0"/>
            </a:spcBef>
            <a:spcAft>
              <a:spcPts val="1200"/>
            </a:spcAft>
            <a:buChar char="•"/>
          </a:pPr>
          <a:r>
            <a:rPr lang="en-US" sz="2600" kern="1200" dirty="0"/>
            <a:t>Co-create the learning environment.</a:t>
          </a:r>
        </a:p>
        <a:p>
          <a:pPr marL="365760" lvl="1" indent="-365760" algn="l" defTabSz="1155700">
            <a:lnSpc>
              <a:spcPct val="100000"/>
            </a:lnSpc>
            <a:spcBef>
              <a:spcPct val="0"/>
            </a:spcBef>
            <a:spcAft>
              <a:spcPts val="1200"/>
            </a:spcAft>
            <a:buChar char="•"/>
          </a:pPr>
          <a:r>
            <a:rPr lang="en-US" sz="2600" kern="1200" dirty="0"/>
            <a:t>Engage in a learning partnership.</a:t>
          </a:r>
        </a:p>
        <a:p>
          <a:pPr marL="365760" lvl="1" indent="-365760" algn="l" defTabSz="1155700">
            <a:lnSpc>
              <a:spcPct val="100000"/>
            </a:lnSpc>
            <a:spcBef>
              <a:spcPct val="0"/>
            </a:spcBef>
            <a:spcAft>
              <a:spcPts val="1200"/>
            </a:spcAft>
            <a:buChar char="•"/>
          </a:pPr>
          <a:r>
            <a:rPr lang="en-US" sz="2600" kern="1200" dirty="0"/>
            <a:t>Give feedback on various course elements.</a:t>
          </a:r>
        </a:p>
        <a:p>
          <a:pPr marL="0" lvl="1" indent="0" algn="l" defTabSz="1155700">
            <a:lnSpc>
              <a:spcPct val="100000"/>
            </a:lnSpc>
            <a:spcBef>
              <a:spcPct val="0"/>
            </a:spcBef>
            <a:spcAft>
              <a:spcPts val="600"/>
            </a:spcAft>
            <a:buChar char="•"/>
          </a:pPr>
          <a:br>
            <a:rPr lang="en-US" sz="2400" kern="1200" dirty="0"/>
          </a:br>
          <a:endParaRPr lang="en-US" sz="2400" kern="1200" dirty="0"/>
        </a:p>
      </dsp:txBody>
      <dsp:txXfrm>
        <a:off x="6064989" y="335507"/>
        <a:ext cx="4447201" cy="27559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7177-B6B8-4713-995F-62FAD212D6EF}">
      <dsp:nvSpPr>
        <dsp:cNvPr id="0" name=""/>
        <dsp:cNvSpPr/>
      </dsp:nvSpPr>
      <dsp:spPr>
        <a:xfrm rot="5400000">
          <a:off x="1412383" y="-318788"/>
          <a:ext cx="2088059" cy="4903434"/>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57E0BF-ECF9-4D8D-B3F1-4DCC89022C94}">
      <dsp:nvSpPr>
        <dsp:cNvPr id="0" name=""/>
        <dsp:cNvSpPr/>
      </dsp:nvSpPr>
      <dsp:spPr>
        <a:xfrm>
          <a:off x="557589" y="1433809"/>
          <a:ext cx="4149273" cy="2749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V3</a:t>
          </a:r>
          <a:endParaRPr lang="en-US" sz="2600" kern="1200" dirty="0"/>
        </a:p>
        <a:p>
          <a:pPr marL="228600" lvl="1" indent="-228600" algn="l" defTabSz="1155700">
            <a:lnSpc>
              <a:spcPct val="90000"/>
            </a:lnSpc>
            <a:spcBef>
              <a:spcPct val="0"/>
            </a:spcBef>
            <a:spcAft>
              <a:spcPct val="15000"/>
            </a:spcAft>
            <a:buChar char="•"/>
          </a:pPr>
          <a:r>
            <a:rPr lang="en-US" sz="2600" kern="1200" dirty="0"/>
            <a:t>Did not address human bias.</a:t>
          </a:r>
        </a:p>
      </dsp:txBody>
      <dsp:txXfrm>
        <a:off x="557589" y="1433809"/>
        <a:ext cx="4149273" cy="2749574"/>
      </dsp:txXfrm>
    </dsp:sp>
    <dsp:sp modelId="{7C7ED5D6-1242-4682-B2E0-9038F41E7302}">
      <dsp:nvSpPr>
        <dsp:cNvPr id="0" name=""/>
        <dsp:cNvSpPr/>
      </dsp:nvSpPr>
      <dsp:spPr>
        <a:xfrm>
          <a:off x="4310949" y="151592"/>
          <a:ext cx="591845" cy="591845"/>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F29C81-4297-4029-AF02-35F037456EAF}">
      <dsp:nvSpPr>
        <dsp:cNvPr id="0" name=""/>
        <dsp:cNvSpPr/>
      </dsp:nvSpPr>
      <dsp:spPr>
        <a:xfrm rot="5400000">
          <a:off x="6674407" y="-1269008"/>
          <a:ext cx="2088059" cy="4903434"/>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AF907-BEDC-4338-A23A-CEF0CBACEB94}">
      <dsp:nvSpPr>
        <dsp:cNvPr id="0" name=""/>
        <dsp:cNvSpPr/>
      </dsp:nvSpPr>
      <dsp:spPr>
        <a:xfrm>
          <a:off x="5680825" y="483588"/>
          <a:ext cx="4426847" cy="2749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V4</a:t>
          </a:r>
          <a:endParaRPr lang="en-US" sz="2400" kern="1200" dirty="0"/>
        </a:p>
        <a:p>
          <a:pPr marL="365760" lvl="1" indent="-365760" algn="l" defTabSz="1066800">
            <a:lnSpc>
              <a:spcPct val="100000"/>
            </a:lnSpc>
            <a:spcBef>
              <a:spcPct val="0"/>
            </a:spcBef>
            <a:spcAft>
              <a:spcPts val="1200"/>
            </a:spcAft>
            <a:buChar char="•"/>
          </a:pPr>
          <a:r>
            <a:rPr lang="en-US" sz="2400" kern="1200" dirty="0"/>
            <a:t>Now explicitly stated in new Standard 1.2 - Course materials are relevant to students, identify areas of human bias, and acknowledge lack of representation and/or stereotypes within the discipline.</a:t>
          </a:r>
        </a:p>
      </dsp:txBody>
      <dsp:txXfrm>
        <a:off x="5680825" y="483588"/>
        <a:ext cx="4426847" cy="27495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03CB8-BD42-4524-A267-BF5B3111E915}">
      <dsp:nvSpPr>
        <dsp:cNvPr id="0" name=""/>
        <dsp:cNvSpPr/>
      </dsp:nvSpPr>
      <dsp:spPr>
        <a:xfrm rot="5400000">
          <a:off x="1672969" y="-425887"/>
          <a:ext cx="1988904" cy="4973406"/>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447E2A-E51F-4157-9BDD-74CA4915ABDC}">
      <dsp:nvSpPr>
        <dsp:cNvPr id="0" name=""/>
        <dsp:cNvSpPr/>
      </dsp:nvSpPr>
      <dsp:spPr>
        <a:xfrm>
          <a:off x="536008" y="1358312"/>
          <a:ext cx="4289685" cy="2619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dirty="0"/>
            <a:t>V3</a:t>
          </a:r>
          <a:endParaRPr lang="en-US" sz="2400" b="0" kern="1200" dirty="0"/>
        </a:p>
        <a:p>
          <a:pPr marL="365760" lvl="1" indent="-365760" algn="l" defTabSz="1155700">
            <a:lnSpc>
              <a:spcPct val="100000"/>
            </a:lnSpc>
            <a:spcBef>
              <a:spcPct val="0"/>
            </a:spcBef>
            <a:spcAft>
              <a:spcPts val="1200"/>
            </a:spcAft>
            <a:buChar char="•"/>
          </a:pPr>
          <a:r>
            <a:rPr lang="en-US" sz="2600" b="0" kern="1200" dirty="0"/>
            <a:t>Topic of welcoming language was not explicitly included.</a:t>
          </a:r>
        </a:p>
      </dsp:txBody>
      <dsp:txXfrm>
        <a:off x="536008" y="1358312"/>
        <a:ext cx="4289685" cy="2619007"/>
      </dsp:txXfrm>
    </dsp:sp>
    <dsp:sp modelId="{1DF39E27-5020-4CCD-906A-99B92DA50125}">
      <dsp:nvSpPr>
        <dsp:cNvPr id="0" name=""/>
        <dsp:cNvSpPr/>
      </dsp:nvSpPr>
      <dsp:spPr>
        <a:xfrm>
          <a:off x="4433585" y="132025"/>
          <a:ext cx="684133" cy="563741"/>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EE5115-9E8C-4ED3-9771-6995D5BC0836}">
      <dsp:nvSpPr>
        <dsp:cNvPr id="0" name=""/>
        <dsp:cNvSpPr/>
      </dsp:nvSpPr>
      <dsp:spPr>
        <a:xfrm rot="5400000">
          <a:off x="7212155" y="-1629556"/>
          <a:ext cx="1988904" cy="5481281"/>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04D3A7-027D-456B-BDBF-4F7182CC43A9}">
      <dsp:nvSpPr>
        <dsp:cNvPr id="0" name=""/>
        <dsp:cNvSpPr/>
      </dsp:nvSpPr>
      <dsp:spPr>
        <a:xfrm>
          <a:off x="5793658" y="610537"/>
          <a:ext cx="5533250" cy="3820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ts val="1800"/>
            </a:spcAft>
            <a:buNone/>
          </a:pPr>
          <a:r>
            <a:rPr lang="en-US" sz="2800" b="1" kern="1200" dirty="0"/>
            <a:t>V4</a:t>
          </a:r>
          <a:endParaRPr lang="en-US" sz="2400" b="0" kern="1200" dirty="0"/>
        </a:p>
        <a:p>
          <a:pPr marL="365760" lvl="1" indent="-365760" algn="l" defTabSz="1155700">
            <a:lnSpc>
              <a:spcPct val="100000"/>
            </a:lnSpc>
            <a:spcBef>
              <a:spcPct val="0"/>
            </a:spcBef>
            <a:spcAft>
              <a:spcPts val="1200"/>
            </a:spcAft>
            <a:buChar char="•"/>
          </a:pPr>
          <a:r>
            <a:rPr lang="en-US" sz="2600" b="0" kern="1200" dirty="0"/>
            <a:t>Now explicitly stated in Indicator 1.1.b - Course materials use welcoming, easy to understand, and student-friendly language that invites students into a caring and collaborative learning partnership with the instructor</a:t>
          </a:r>
          <a:r>
            <a:rPr lang="en-US" sz="2800" b="0" kern="1200" dirty="0"/>
            <a:t>. </a:t>
          </a:r>
        </a:p>
      </dsp:txBody>
      <dsp:txXfrm>
        <a:off x="5793658" y="610537"/>
        <a:ext cx="5533250" cy="38209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03CB8-BD42-4524-A267-BF5B3111E915}">
      <dsp:nvSpPr>
        <dsp:cNvPr id="0" name=""/>
        <dsp:cNvSpPr/>
      </dsp:nvSpPr>
      <dsp:spPr>
        <a:xfrm rot="5400000">
          <a:off x="1672969" y="-425887"/>
          <a:ext cx="1988904" cy="4973406"/>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447E2A-E51F-4157-9BDD-74CA4915ABDC}">
      <dsp:nvSpPr>
        <dsp:cNvPr id="0" name=""/>
        <dsp:cNvSpPr/>
      </dsp:nvSpPr>
      <dsp:spPr>
        <a:xfrm>
          <a:off x="536008" y="1358312"/>
          <a:ext cx="4289685" cy="2619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b="1" kern="1200" dirty="0"/>
            <a:t>V3</a:t>
          </a:r>
          <a:endParaRPr lang="en-US" sz="2400" b="0" kern="1200" dirty="0"/>
        </a:p>
        <a:p>
          <a:pPr marL="365760" lvl="1" indent="-365760" algn="l" defTabSz="1066800">
            <a:lnSpc>
              <a:spcPct val="100000"/>
            </a:lnSpc>
            <a:spcBef>
              <a:spcPct val="0"/>
            </a:spcBef>
            <a:spcAft>
              <a:spcPts val="1200"/>
            </a:spcAft>
            <a:buChar char="•"/>
          </a:pPr>
          <a:r>
            <a:rPr lang="en-US" sz="2400" b="0" kern="1200" dirty="0"/>
            <a:t>1.1.a - A course syllabus containing clearly stated course policies and required institutional policies is easy to locate and download.</a:t>
          </a:r>
        </a:p>
      </dsp:txBody>
      <dsp:txXfrm>
        <a:off x="536008" y="1358312"/>
        <a:ext cx="4289685" cy="2619007"/>
      </dsp:txXfrm>
    </dsp:sp>
    <dsp:sp modelId="{1DF39E27-5020-4CCD-906A-99B92DA50125}">
      <dsp:nvSpPr>
        <dsp:cNvPr id="0" name=""/>
        <dsp:cNvSpPr/>
      </dsp:nvSpPr>
      <dsp:spPr>
        <a:xfrm>
          <a:off x="4433585" y="132025"/>
          <a:ext cx="684133" cy="563741"/>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EE5115-9E8C-4ED3-9771-6995D5BC0836}">
      <dsp:nvSpPr>
        <dsp:cNvPr id="0" name=""/>
        <dsp:cNvSpPr/>
      </dsp:nvSpPr>
      <dsp:spPr>
        <a:xfrm rot="5400000">
          <a:off x="7212155" y="-1629556"/>
          <a:ext cx="1988904" cy="5481281"/>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04D3A7-027D-456B-BDBF-4F7182CC43A9}">
      <dsp:nvSpPr>
        <dsp:cNvPr id="0" name=""/>
        <dsp:cNvSpPr/>
      </dsp:nvSpPr>
      <dsp:spPr>
        <a:xfrm>
          <a:off x="5793658" y="610537"/>
          <a:ext cx="5533250" cy="3820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ts val="1800"/>
            </a:spcAft>
            <a:buNone/>
          </a:pPr>
          <a:r>
            <a:rPr lang="en-US" sz="2800" b="1" kern="1200" dirty="0"/>
            <a:t>V4</a:t>
          </a:r>
          <a:endParaRPr lang="en-US" sz="2400" b="0" kern="1200" dirty="0"/>
        </a:p>
        <a:p>
          <a:pPr marL="365760" lvl="1" indent="-365760" algn="l" defTabSz="1066800">
            <a:lnSpc>
              <a:spcPct val="100000"/>
            </a:lnSpc>
            <a:spcBef>
              <a:spcPct val="0"/>
            </a:spcBef>
            <a:spcAft>
              <a:spcPts val="1200"/>
            </a:spcAft>
            <a:buChar char="•"/>
          </a:pPr>
          <a:r>
            <a:rPr lang="en-US" sz="2400" b="0" kern="1200" dirty="0"/>
            <a:t>5.1.a - </a:t>
          </a:r>
          <a:r>
            <a:rPr lang="en-US" sz="2400" b="0" i="0" u="none" kern="1200" dirty="0"/>
            <a:t>Course includes a welcoming and clearly stated syllabus that is easy to locate, view, and download.</a:t>
          </a:r>
          <a:endParaRPr lang="en-US" sz="2400" b="0" kern="1200" dirty="0"/>
        </a:p>
      </dsp:txBody>
      <dsp:txXfrm>
        <a:off x="5793658" y="610537"/>
        <a:ext cx="5533250" cy="3820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DE825-1D24-4427-9B47-6B82AB5AF0C1}">
      <dsp:nvSpPr>
        <dsp:cNvPr id="0" name=""/>
        <dsp:cNvSpPr/>
      </dsp:nvSpPr>
      <dsp:spPr>
        <a:xfrm rot="5400000">
          <a:off x="2079795" y="256800"/>
          <a:ext cx="2075306" cy="3453263"/>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5856-232A-459F-812D-0F6DF5425015}">
      <dsp:nvSpPr>
        <dsp:cNvPr id="0" name=""/>
        <dsp:cNvSpPr/>
      </dsp:nvSpPr>
      <dsp:spPr>
        <a:xfrm>
          <a:off x="1768074" y="1288581"/>
          <a:ext cx="3117625" cy="273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600"/>
            </a:spcAft>
            <a:buNone/>
          </a:pPr>
          <a:r>
            <a:rPr lang="en-US" sz="2400" b="1" kern="1200" dirty="0"/>
            <a:t>V3</a:t>
          </a:r>
        </a:p>
        <a:p>
          <a:pPr marL="228600" lvl="1" indent="-228600" algn="l" defTabSz="1066800">
            <a:lnSpc>
              <a:spcPct val="100000"/>
            </a:lnSpc>
            <a:spcBef>
              <a:spcPct val="0"/>
            </a:spcBef>
            <a:spcAft>
              <a:spcPts val="600"/>
            </a:spcAft>
            <a:buChar char="•"/>
          </a:pPr>
          <a:r>
            <a:rPr lang="en-US" sz="2400" kern="1200" dirty="0"/>
            <a:t>Essential</a:t>
          </a:r>
        </a:p>
        <a:p>
          <a:pPr marL="228600" lvl="1" indent="-228600" algn="l" defTabSz="1066800">
            <a:lnSpc>
              <a:spcPct val="100000"/>
            </a:lnSpc>
            <a:spcBef>
              <a:spcPct val="0"/>
            </a:spcBef>
            <a:spcAft>
              <a:spcPts val="600"/>
            </a:spcAft>
            <a:buChar char="•"/>
          </a:pPr>
          <a:r>
            <a:rPr lang="en-US" sz="2400" kern="1200" dirty="0"/>
            <a:t>Best Practice</a:t>
          </a:r>
        </a:p>
        <a:p>
          <a:pPr marL="228600" lvl="1" indent="-228600" algn="l" defTabSz="1066800">
            <a:lnSpc>
              <a:spcPct val="100000"/>
            </a:lnSpc>
            <a:spcBef>
              <a:spcPct val="0"/>
            </a:spcBef>
            <a:spcAft>
              <a:spcPts val="600"/>
            </a:spcAft>
            <a:buChar char="•"/>
          </a:pPr>
          <a:r>
            <a:rPr lang="en-US" sz="2400" kern="1200" dirty="0"/>
            <a:t>Exemplary</a:t>
          </a:r>
        </a:p>
      </dsp:txBody>
      <dsp:txXfrm>
        <a:off x="1768074" y="1288581"/>
        <a:ext cx="3117625" cy="2732781"/>
      </dsp:txXfrm>
    </dsp:sp>
    <dsp:sp modelId="{33C1CCD6-E7ED-47FA-8EC9-7179D98989AD}">
      <dsp:nvSpPr>
        <dsp:cNvPr id="0" name=""/>
        <dsp:cNvSpPr/>
      </dsp:nvSpPr>
      <dsp:spPr>
        <a:xfrm>
          <a:off x="4262769" y="2567"/>
          <a:ext cx="588231" cy="588231"/>
        </a:xfrm>
        <a:prstGeom prst="triangle">
          <a:avLst>
            <a:gd name="adj" fmla="val 100000"/>
          </a:avLst>
        </a:prstGeom>
        <a:solidFill>
          <a:prstClr val="black"/>
        </a:solidFill>
        <a:ln w="15875" cap="flat" cmpd="sng" algn="ctr">
          <a:solidFill>
            <a:srgbClr val="58B6C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2CB31A9E-7569-4A1B-98B2-18BFBF523614}">
      <dsp:nvSpPr>
        <dsp:cNvPr id="0" name=""/>
        <dsp:cNvSpPr/>
      </dsp:nvSpPr>
      <dsp:spPr>
        <a:xfrm rot="5400000">
          <a:off x="5896377" y="-687617"/>
          <a:ext cx="2075306" cy="3453263"/>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5EED3B-624C-461F-BBF9-8D1E20CEBF88}">
      <dsp:nvSpPr>
        <dsp:cNvPr id="0" name=""/>
        <dsp:cNvSpPr/>
      </dsp:nvSpPr>
      <dsp:spPr>
        <a:xfrm>
          <a:off x="5619356" y="344164"/>
          <a:ext cx="3117625" cy="273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600"/>
            </a:spcAft>
            <a:buNone/>
          </a:pPr>
          <a:r>
            <a:rPr lang="en-US" sz="2400" b="1" kern="1200" dirty="0"/>
            <a:t>V4</a:t>
          </a:r>
          <a:endParaRPr lang="en-US" sz="2400" kern="1200" dirty="0"/>
        </a:p>
        <a:p>
          <a:pPr marL="228600" lvl="1" indent="-228600" algn="l" defTabSz="1066800">
            <a:lnSpc>
              <a:spcPct val="100000"/>
            </a:lnSpc>
            <a:spcBef>
              <a:spcPct val="0"/>
            </a:spcBef>
            <a:spcAft>
              <a:spcPts val="600"/>
            </a:spcAft>
            <a:buChar char="•"/>
          </a:pPr>
          <a:r>
            <a:rPr lang="en-US" sz="2400" kern="1200" dirty="0"/>
            <a:t>Essentials</a:t>
          </a:r>
        </a:p>
        <a:p>
          <a:pPr marL="228600" lvl="1" indent="-228600" algn="l" defTabSz="1066800">
            <a:lnSpc>
              <a:spcPct val="100000"/>
            </a:lnSpc>
            <a:spcBef>
              <a:spcPct val="0"/>
            </a:spcBef>
            <a:spcAft>
              <a:spcPts val="600"/>
            </a:spcAft>
            <a:buChar char="•"/>
          </a:pPr>
          <a:r>
            <a:rPr lang="en-US" sz="2400" kern="1200" dirty="0"/>
            <a:t>Next Steps</a:t>
          </a:r>
        </a:p>
        <a:p>
          <a:pPr marL="228600" lvl="1" indent="-228600" algn="l" defTabSz="1066800">
            <a:lnSpc>
              <a:spcPct val="100000"/>
            </a:lnSpc>
            <a:spcBef>
              <a:spcPct val="0"/>
            </a:spcBef>
            <a:spcAft>
              <a:spcPts val="600"/>
            </a:spcAft>
            <a:buChar char="•"/>
          </a:pPr>
          <a:br>
            <a:rPr lang="en-US" sz="2400" kern="1200" dirty="0"/>
          </a:br>
          <a:endParaRPr lang="en-US" sz="2400" kern="1200" dirty="0"/>
        </a:p>
      </dsp:txBody>
      <dsp:txXfrm>
        <a:off x="5619356" y="344164"/>
        <a:ext cx="3117625" cy="27327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DE825-1D24-4427-9B47-6B82AB5AF0C1}">
      <dsp:nvSpPr>
        <dsp:cNvPr id="0" name=""/>
        <dsp:cNvSpPr/>
      </dsp:nvSpPr>
      <dsp:spPr>
        <a:xfrm rot="5400000">
          <a:off x="1832686" y="-299486"/>
          <a:ext cx="2075306" cy="4565835"/>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15856-232A-459F-812D-0F6DF5425015}">
      <dsp:nvSpPr>
        <dsp:cNvPr id="0" name=""/>
        <dsp:cNvSpPr/>
      </dsp:nvSpPr>
      <dsp:spPr>
        <a:xfrm>
          <a:off x="984048" y="1288581"/>
          <a:ext cx="4122062" cy="273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1200"/>
            </a:spcAft>
            <a:buNone/>
          </a:pPr>
          <a:r>
            <a:rPr lang="en-US" sz="2400" b="1" kern="1200" dirty="0"/>
            <a:t>V3</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Was mostly written in passive voice.</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Had some inconsistencies in language and phrasing.</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Had a few unmeasurable Indicators.</a:t>
          </a:r>
        </a:p>
      </dsp:txBody>
      <dsp:txXfrm>
        <a:off x="984048" y="1288581"/>
        <a:ext cx="4122062" cy="2732781"/>
      </dsp:txXfrm>
    </dsp:sp>
    <dsp:sp modelId="{33C1CCD6-E7ED-47FA-8EC9-7179D98989AD}">
      <dsp:nvSpPr>
        <dsp:cNvPr id="0" name=""/>
        <dsp:cNvSpPr/>
      </dsp:nvSpPr>
      <dsp:spPr>
        <a:xfrm>
          <a:off x="4524945" y="0"/>
          <a:ext cx="588231" cy="588231"/>
        </a:xfrm>
        <a:prstGeom prst="triangle">
          <a:avLst>
            <a:gd name="adj" fmla="val 100000"/>
          </a:avLst>
        </a:prstGeom>
        <a:solidFill>
          <a:schemeClr val="tx1"/>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B31A9E-7569-4A1B-98B2-18BFBF523614}">
      <dsp:nvSpPr>
        <dsp:cNvPr id="0" name=""/>
        <dsp:cNvSpPr/>
      </dsp:nvSpPr>
      <dsp:spPr>
        <a:xfrm rot="5400000">
          <a:off x="6754921" y="-1243903"/>
          <a:ext cx="2075306" cy="4565835"/>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5EED3B-624C-461F-BBF9-8D1E20CEBF88}">
      <dsp:nvSpPr>
        <dsp:cNvPr id="0" name=""/>
        <dsp:cNvSpPr/>
      </dsp:nvSpPr>
      <dsp:spPr>
        <a:xfrm>
          <a:off x="5940982" y="344164"/>
          <a:ext cx="4122062" cy="273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100000"/>
            </a:lnSpc>
            <a:spcBef>
              <a:spcPct val="0"/>
            </a:spcBef>
            <a:spcAft>
              <a:spcPts val="1200"/>
            </a:spcAft>
            <a:buNone/>
          </a:pPr>
          <a:r>
            <a:rPr lang="en-US" sz="2400" b="1" kern="1200" dirty="0"/>
            <a:t>V4</a:t>
          </a:r>
          <a:endParaRPr lang="en-US" sz="2400" kern="1200" dirty="0"/>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Rewritten in active voice with simplified and consistent sentence structure.</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Improved consistency of language within sections and across the document.</a:t>
          </a:r>
        </a:p>
        <a:p>
          <a:pPr marL="365760" lvl="1" indent="-365760" algn="l" defTabSz="1066800">
            <a:lnSpc>
              <a:spcPct val="100000"/>
            </a:lnSpc>
            <a:spcBef>
              <a:spcPct val="0"/>
            </a:spcBef>
            <a:spcAft>
              <a:spcPts val="1200"/>
            </a:spcAft>
            <a:buFont typeface="Arial" panose="020B0604020202020204" pitchFamily="34" charset="0"/>
            <a:buChar char="•"/>
          </a:pPr>
          <a:r>
            <a:rPr lang="en-US" sz="2400" kern="1200" dirty="0"/>
            <a:t>Rephrased or removed unmeasurable Indicators.</a:t>
          </a:r>
        </a:p>
      </dsp:txBody>
      <dsp:txXfrm>
        <a:off x="5940982" y="344164"/>
        <a:ext cx="4122062" cy="2732781"/>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9F9AF-9FA8-49C1-BF7C-4118C746DDCF}" type="datetimeFigureOut">
              <a:rPr lang="en-US" smtClean="0"/>
              <a:t>7/27/2022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2531B-B1D4-4ED0-ACC6-28C15B169F90}" type="slidenum">
              <a:rPr lang="en-US" smtClean="0"/>
              <a:t>‹#›</a:t>
            </a:fld>
            <a:endParaRPr lang="en-US" dirty="0"/>
          </a:p>
        </p:txBody>
      </p:sp>
    </p:spTree>
    <p:extLst>
      <p:ext uri="{BB962C8B-B14F-4D97-AF65-F5344CB8AC3E}">
        <p14:creationId xmlns:p14="http://schemas.microsoft.com/office/powerpoint/2010/main" val="24341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zS3pUmIPPP-9qFs7k-i738dLAt8_z6LxBD6AdMbdJ9c/edit?usp=sharin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bctc.instructure.com/courses/1990829/pages/standard-1-dot-1-course-design-welcomes-and-orients-students-to-the-purpose-and-structure-of-the-cours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bctc.instructure.com/courses/1990829"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bit.ly/WAChecklist-V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a:t>
            </a:fld>
            <a:endParaRPr lang="en-US" dirty="0"/>
          </a:p>
        </p:txBody>
      </p:sp>
    </p:spTree>
    <p:extLst>
      <p:ext uri="{BB962C8B-B14F-4D97-AF65-F5344CB8AC3E}">
        <p14:creationId xmlns:p14="http://schemas.microsoft.com/office/powerpoint/2010/main" val="243063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Why this change:</a:t>
            </a:r>
          </a:p>
          <a:p>
            <a:pPr>
              <a:spcAft>
                <a:spcPts val="600"/>
              </a:spcAft>
            </a:pPr>
            <a:endParaRPr lang="en-US" dirty="0"/>
          </a:p>
          <a:p>
            <a:pPr marL="171450" indent="-171450">
              <a:spcAft>
                <a:spcPts val="600"/>
              </a:spcAft>
              <a:buFont typeface="Arial" panose="020B0604020202020204" pitchFamily="34" charset="0"/>
              <a:buChar char="•"/>
            </a:pPr>
            <a:r>
              <a:rPr lang="en-US" dirty="0"/>
              <a:t>V3 power dynamics were weighted toward the instructor.</a:t>
            </a:r>
            <a:br>
              <a:rPr lang="en-US" dirty="0"/>
            </a:br>
            <a:endParaRPr lang="en-US" dirty="0"/>
          </a:p>
          <a:p>
            <a:pPr marL="171450" indent="-171450">
              <a:spcAft>
                <a:spcPts val="600"/>
              </a:spcAft>
              <a:buFont typeface="Arial" panose="020B0604020202020204" pitchFamily="34" charset="0"/>
              <a:buChar char="•"/>
            </a:pPr>
            <a:r>
              <a:rPr lang="en-US" dirty="0"/>
              <a:t>V4 disrupts the traditional power dynamic by incorporating co-creation, partnership, and feedback.</a:t>
            </a:r>
          </a:p>
          <a:p>
            <a:pPr marL="628650" lvl="1" indent="-171450">
              <a:spcAft>
                <a:spcPts val="600"/>
              </a:spcAft>
              <a:buFont typeface="Arial" panose="020B0604020202020204" pitchFamily="34" charset="0"/>
              <a:buChar char="•"/>
            </a:pPr>
            <a:r>
              <a:rPr lang="en-US" dirty="0"/>
              <a:t>Co-create = 8</a:t>
            </a:r>
          </a:p>
          <a:p>
            <a:pPr marL="1085850" lvl="2" indent="-171450">
              <a:spcAft>
                <a:spcPts val="600"/>
              </a:spcAft>
              <a:buFont typeface="Arial" panose="020B0604020202020204" pitchFamily="34" charset="0"/>
              <a:buChar char="•"/>
            </a:pPr>
            <a:r>
              <a:rPr lang="en-US" dirty="0"/>
              <a:t>Example: 1.1.d - Course includes a statement clearly describing the instructor's expectations for community interactions and an invitation for students to contribute to or co-create community guidelines.</a:t>
            </a:r>
          </a:p>
          <a:p>
            <a:pPr marL="628650" lvl="1" indent="-171450">
              <a:spcAft>
                <a:spcPts val="600"/>
              </a:spcAft>
              <a:buFont typeface="Arial" panose="020B0604020202020204" pitchFamily="34" charset="0"/>
              <a:buChar char="•"/>
            </a:pPr>
            <a:endParaRPr lang="en-US" dirty="0"/>
          </a:p>
          <a:p>
            <a:pPr marL="628650" lvl="1" indent="-171450">
              <a:spcAft>
                <a:spcPts val="600"/>
              </a:spcAft>
              <a:buFont typeface="Arial" panose="020B0604020202020204" pitchFamily="34" charset="0"/>
              <a:buChar char="•"/>
            </a:pPr>
            <a:r>
              <a:rPr lang="en-US" dirty="0"/>
              <a:t>Partnership = 2</a:t>
            </a:r>
          </a:p>
          <a:p>
            <a:pPr marL="1085850" lvl="2" indent="-171450">
              <a:spcAft>
                <a:spcPts val="600"/>
              </a:spcAft>
              <a:buFont typeface="Arial" panose="020B0604020202020204" pitchFamily="34" charset="0"/>
              <a:buChar char="•"/>
            </a:pPr>
            <a:r>
              <a:rPr lang="en-US" dirty="0"/>
              <a:t>Example: 1.1.c - Course materials use welcoming, easy to understand, and student-friendly language that invites students into a caring and collaborative learning partnership with the instructor. </a:t>
            </a:r>
          </a:p>
          <a:p>
            <a:pPr marL="1085850" lvl="2" indent="-171450">
              <a:spcAft>
                <a:spcPts val="600"/>
              </a:spcAft>
              <a:buFont typeface="Arial" panose="020B0604020202020204" pitchFamily="34" charset="0"/>
              <a:buChar char="•"/>
            </a:pPr>
            <a:endParaRPr lang="en-US" dirty="0"/>
          </a:p>
          <a:p>
            <a:pPr marL="628650" lvl="1" indent="-171450">
              <a:spcAft>
                <a:spcPts val="600"/>
              </a:spcAft>
              <a:buFont typeface="Arial" panose="020B0604020202020204" pitchFamily="34" charset="0"/>
              <a:buChar char="•"/>
            </a:pPr>
            <a:r>
              <a:rPr lang="en-US" dirty="0"/>
              <a:t>Feedback = 10</a:t>
            </a:r>
          </a:p>
          <a:p>
            <a:pPr marL="1085850" lvl="2" indent="-171450">
              <a:spcAft>
                <a:spcPts val="600"/>
              </a:spcAft>
              <a:buFont typeface="Arial" panose="020B0604020202020204" pitchFamily="34" charset="0"/>
              <a:buChar char="•"/>
            </a:pPr>
            <a:r>
              <a:rPr lang="en-US" dirty="0"/>
              <a:t>Example: 1</a:t>
            </a:r>
            <a:r>
              <a:rPr lang="en-US" sz="1800" b="0" i="0" u="none" strike="noStrike" dirty="0">
                <a:solidFill>
                  <a:srgbClr val="000000"/>
                </a:solidFill>
                <a:effectLst/>
                <a:latin typeface="Oxygen" panose="02000503000000000000" pitchFamily="2" charset="0"/>
              </a:rPr>
              <a:t>.3.j - Course includes an invitation for students to offer feedback on the overall design of the course. (10)</a:t>
            </a: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10</a:t>
            </a:fld>
            <a:endParaRPr lang="en-US" dirty="0"/>
          </a:p>
        </p:txBody>
      </p:sp>
    </p:spTree>
    <p:extLst>
      <p:ext uri="{BB962C8B-B14F-4D97-AF65-F5344CB8AC3E}">
        <p14:creationId xmlns:p14="http://schemas.microsoft.com/office/powerpoint/2010/main" val="644092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Why this change:</a:t>
            </a:r>
          </a:p>
          <a:p>
            <a:pPr>
              <a:spcAft>
                <a:spcPts val="600"/>
              </a:spcAft>
            </a:pPr>
            <a:endParaRPr lang="en-US" dirty="0"/>
          </a:p>
          <a:p>
            <a:pPr marL="171450" indent="-171450">
              <a:spcAft>
                <a:spcPts val="600"/>
              </a:spcAft>
              <a:buFont typeface="Arial" panose="020B0604020202020204" pitchFamily="34" charset="0"/>
              <a:buChar char="•"/>
            </a:pPr>
            <a:r>
              <a:rPr lang="en-US" sz="1800" b="0" i="0" u="none" strike="noStrike" dirty="0">
                <a:solidFill>
                  <a:srgbClr val="000000"/>
                </a:solidFill>
                <a:effectLst/>
                <a:latin typeface="Oxygen" panose="02000503000000000000" pitchFamily="2" charset="0"/>
              </a:rPr>
              <a:t>Feedback from the equity review team and mapping to the Peralta Equity rubric revealed that identifying bias had not been addressed in Version 3.</a:t>
            </a:r>
          </a:p>
          <a:p>
            <a:pPr marL="171450" indent="-171450">
              <a:spcAft>
                <a:spcPts val="600"/>
              </a:spcAft>
              <a:buFont typeface="Arial" panose="020B0604020202020204" pitchFamily="34" charset="0"/>
              <a:buChar char="•"/>
            </a:pPr>
            <a:endParaRPr lang="en-US" sz="1800" b="0" i="0" u="none" strike="noStrike" dirty="0">
              <a:solidFill>
                <a:srgbClr val="000000"/>
              </a:solidFill>
              <a:effectLst/>
              <a:latin typeface="Oxygen" panose="02000503000000000000" pitchFamily="2" charset="0"/>
            </a:endParaRPr>
          </a:p>
          <a:p>
            <a:pPr marL="171450" indent="-171450">
              <a:spcAft>
                <a:spcPts val="600"/>
              </a:spcAft>
              <a:buFont typeface="Arial" panose="020B0604020202020204" pitchFamily="34" charset="0"/>
              <a:buChar char="•"/>
            </a:pPr>
            <a:r>
              <a:rPr lang="en-US" sz="1800" b="0" i="0" u="none" strike="noStrike" dirty="0">
                <a:solidFill>
                  <a:srgbClr val="000000"/>
                </a:solidFill>
                <a:effectLst/>
                <a:latin typeface="Oxygen" panose="02000503000000000000" pitchFamily="2" charset="0"/>
              </a:rPr>
              <a:t>A new Standard now specifically addresses relevancy, human bias, and lack of representation.</a:t>
            </a:r>
          </a:p>
          <a:p>
            <a:pPr marL="628650" lvl="1" indent="-171450">
              <a:spcAft>
                <a:spcPts val="600"/>
              </a:spcAft>
              <a:buFont typeface="Arial" panose="020B0604020202020204" pitchFamily="34" charset="0"/>
              <a:buChar char="•"/>
            </a:pPr>
            <a:r>
              <a:rPr lang="en-US" sz="1800" b="0" i="0" u="none" strike="noStrike" dirty="0">
                <a:solidFill>
                  <a:srgbClr val="000000"/>
                </a:solidFill>
                <a:effectLst/>
                <a:latin typeface="Oxygen" panose="02000503000000000000" pitchFamily="2" charset="0"/>
              </a:rPr>
              <a:t>1.2 Course materials are relevant to students, identify areas of human bias, and acknowledge lack of representation and/or stereotypes within the discipline.</a:t>
            </a:r>
            <a:br>
              <a:rPr lang="en-US" sz="1800" b="0" i="0" u="none" strike="noStrike" dirty="0">
                <a:solidFill>
                  <a:srgbClr val="000000"/>
                </a:solidFill>
                <a:effectLst/>
                <a:latin typeface="Oxygen" panose="02000503000000000000" pitchFamily="2" charset="0"/>
              </a:rPr>
            </a:br>
            <a:endParaRPr lang="en-US" sz="1800" b="0" i="0" u="none" strike="noStrike" dirty="0">
              <a:solidFill>
                <a:srgbClr val="000000"/>
              </a:solidFill>
              <a:effectLst/>
              <a:latin typeface="Oxygen" panose="02000503000000000000" pitchFamily="2" charset="0"/>
            </a:endParaRPr>
          </a:p>
          <a:p>
            <a:pPr marL="171450" lvl="0" indent="-171450">
              <a:spcAft>
                <a:spcPts val="600"/>
              </a:spcAft>
              <a:buFont typeface="Arial" panose="020B0604020202020204" pitchFamily="34" charset="0"/>
              <a:buChar char="•"/>
            </a:pPr>
            <a:r>
              <a:rPr lang="en-US" b="0" i="0" u="none" strike="noStrike" dirty="0">
                <a:solidFill>
                  <a:srgbClr val="000000"/>
                </a:solidFill>
                <a:effectLst/>
                <a:latin typeface="Oxygen" panose="02000503000000000000" pitchFamily="2" charset="0"/>
              </a:rPr>
              <a:t>A portion of the new 1.2 Standard was relocated from V3 – Section 4 where it was a single Indicator within a Standard.</a:t>
            </a:r>
            <a:br>
              <a:rPr lang="en-US" b="0" i="0" u="none" strike="noStrike" dirty="0">
                <a:solidFill>
                  <a:srgbClr val="000000"/>
                </a:solidFill>
                <a:effectLst/>
                <a:latin typeface="Oxygen" panose="02000503000000000000" pitchFamily="2" charset="0"/>
              </a:rPr>
            </a:br>
            <a:endParaRPr lang="en-US" b="0" i="0" u="none" strike="noStrike" dirty="0">
              <a:solidFill>
                <a:srgbClr val="000000"/>
              </a:solidFill>
              <a:effectLst/>
              <a:latin typeface="Oxygen" panose="02000503000000000000" pitchFamily="2" charset="0"/>
            </a:endParaRPr>
          </a:p>
          <a:p>
            <a:pPr marL="171450" lvl="0" indent="-171450">
              <a:spcAft>
                <a:spcPts val="600"/>
              </a:spcAft>
              <a:buFont typeface="Arial" panose="020B0604020202020204" pitchFamily="34" charset="0"/>
              <a:buChar char="•"/>
            </a:pPr>
            <a:r>
              <a:rPr lang="en-US" b="0" i="0" u="none" strike="noStrike" dirty="0">
                <a:solidFill>
                  <a:srgbClr val="000000"/>
                </a:solidFill>
                <a:effectLst/>
                <a:latin typeface="Oxygen" panose="02000503000000000000" pitchFamily="2" charset="0"/>
              </a:rPr>
              <a:t>Moving the concept to its own Standard increases its visibility.</a:t>
            </a:r>
            <a:endParaRPr lang="en-US" b="0" dirty="0"/>
          </a:p>
        </p:txBody>
      </p:sp>
      <p:sp>
        <p:nvSpPr>
          <p:cNvPr id="4" name="Slide Number Placeholder 3"/>
          <p:cNvSpPr>
            <a:spLocks noGrp="1"/>
          </p:cNvSpPr>
          <p:nvPr>
            <p:ph type="sldNum" sz="quarter" idx="5"/>
          </p:nvPr>
        </p:nvSpPr>
        <p:spPr/>
        <p:txBody>
          <a:bodyPr/>
          <a:lstStyle/>
          <a:p>
            <a:fld id="{B362531B-B1D4-4ED0-ACC6-28C15B169F90}" type="slidenum">
              <a:rPr lang="en-US" smtClean="0"/>
              <a:t>11</a:t>
            </a:fld>
            <a:endParaRPr lang="en-US" dirty="0"/>
          </a:p>
        </p:txBody>
      </p:sp>
    </p:spTree>
    <p:extLst>
      <p:ext uri="{BB962C8B-B14F-4D97-AF65-F5344CB8AC3E}">
        <p14:creationId xmlns:p14="http://schemas.microsoft.com/office/powerpoint/2010/main" val="116457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b="1" dirty="0"/>
              <a:t>Why this change:</a:t>
            </a:r>
          </a:p>
          <a:p>
            <a:pPr>
              <a:spcAft>
                <a:spcPts val="600"/>
              </a:spcAft>
            </a:pPr>
            <a:endParaRPr lang="en-US" sz="1400" b="1" dirty="0"/>
          </a:p>
          <a:p>
            <a:pPr marL="171450" indent="-171450">
              <a:spcAft>
                <a:spcPts val="600"/>
              </a:spcAft>
              <a:buFont typeface="Arial" panose="020B0604020202020204" pitchFamily="34" charset="0"/>
              <a:buChar char="•"/>
            </a:pPr>
            <a:r>
              <a:rPr lang="en-US" dirty="0"/>
              <a:t>Language matters and how things are phrased can motivate or demotivate students and make the instructor seems approachable or unapproachable.</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Friendly, approachable language invites students to engage in learning.</a:t>
            </a:r>
          </a:p>
        </p:txBody>
      </p:sp>
      <p:sp>
        <p:nvSpPr>
          <p:cNvPr id="4" name="Slide Number Placeholder 3"/>
          <p:cNvSpPr>
            <a:spLocks noGrp="1"/>
          </p:cNvSpPr>
          <p:nvPr>
            <p:ph type="sldNum" sz="quarter" idx="5"/>
          </p:nvPr>
        </p:nvSpPr>
        <p:spPr/>
        <p:txBody>
          <a:bodyPr/>
          <a:lstStyle/>
          <a:p>
            <a:fld id="{B362531B-B1D4-4ED0-ACC6-28C15B169F90}" type="slidenum">
              <a:rPr lang="en-US" smtClean="0"/>
              <a:t>12</a:t>
            </a:fld>
            <a:endParaRPr lang="en-US" dirty="0"/>
          </a:p>
        </p:txBody>
      </p:sp>
    </p:spTree>
    <p:extLst>
      <p:ext uri="{BB962C8B-B14F-4D97-AF65-F5344CB8AC3E}">
        <p14:creationId xmlns:p14="http://schemas.microsoft.com/office/powerpoint/2010/main" val="3853060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b="1" dirty="0"/>
              <a:t>Why this change:</a:t>
            </a:r>
          </a:p>
          <a:p>
            <a:pPr>
              <a:spcAft>
                <a:spcPts val="600"/>
              </a:spcAft>
            </a:pPr>
            <a:endParaRPr lang="en-US" sz="1400" b="1" dirty="0"/>
          </a:p>
          <a:p>
            <a:pPr marL="171450" indent="-171450">
              <a:spcAft>
                <a:spcPts val="600"/>
              </a:spcAft>
              <a:buFont typeface="Arial" panose="020B0604020202020204" pitchFamily="34" charset="0"/>
              <a:buChar char="•"/>
            </a:pPr>
            <a:r>
              <a:rPr lang="en-US" sz="1400" b="0" dirty="0"/>
              <a:t>The V3 Indicator and Guides explanation focused on the syllabus as a contract containing policies.</a:t>
            </a:r>
          </a:p>
          <a:p>
            <a:pPr marL="628650" lvl="1" indent="-171450">
              <a:spcAft>
                <a:spcPts val="600"/>
              </a:spcAft>
              <a:buFont typeface="Arial" panose="020B0604020202020204" pitchFamily="34" charset="0"/>
              <a:buChar char="•"/>
            </a:pPr>
            <a:r>
              <a:rPr lang="en-US" sz="1400" dirty="0"/>
              <a:t>1.1.a - A course syllabus containing clearly stated course policies and required institutional policies is easy to locate and download.</a:t>
            </a:r>
          </a:p>
          <a:p>
            <a:pPr marL="628650" lvl="1" indent="-171450">
              <a:spcAft>
                <a:spcPts val="600"/>
              </a:spcAft>
              <a:buFont typeface="Arial" panose="020B0604020202020204" pitchFamily="34" charset="0"/>
              <a:buChar char="•"/>
            </a:pPr>
            <a:r>
              <a:rPr lang="en-US" sz="1800" b="1" i="0" u="sng" strike="noStrike" dirty="0">
                <a:solidFill>
                  <a:srgbClr val="0563C1"/>
                </a:solidFill>
                <a:effectLst/>
                <a:latin typeface="Source Sans Pro" panose="020B0503030403020204" pitchFamily="34" charset="0"/>
                <a:hlinkClick r:id="rId3"/>
              </a:rPr>
              <a:t>1.1.a Original Guides Text</a:t>
            </a:r>
            <a:endParaRPr lang="en-US" sz="1400" dirty="0"/>
          </a:p>
          <a:p>
            <a:pPr marL="171450" indent="-171450">
              <a:spcAft>
                <a:spcPts val="600"/>
              </a:spcAft>
              <a:buFont typeface="Arial" panose="020B0604020202020204" pitchFamily="34" charset="0"/>
              <a:buChar char="•"/>
            </a:pPr>
            <a:endParaRPr lang="en-US" sz="1400" dirty="0"/>
          </a:p>
          <a:p>
            <a:pPr marL="171450" indent="-171450">
              <a:spcAft>
                <a:spcPts val="600"/>
              </a:spcAft>
              <a:buFont typeface="Arial" panose="020B0604020202020204" pitchFamily="34" charset="0"/>
              <a:buChar char="•"/>
            </a:pPr>
            <a:r>
              <a:rPr lang="en-US" sz="1400" dirty="0"/>
              <a:t>Revised Indicator and Guides explanation focus on the syllabus as a student’s guide to learning success.</a:t>
            </a:r>
          </a:p>
          <a:p>
            <a:pPr marL="628650" lvl="1" indent="-171450">
              <a:spcAft>
                <a:spcPts val="600"/>
              </a:spcAft>
              <a:buFont typeface="Arial" panose="020B0604020202020204" pitchFamily="34" charset="0"/>
              <a:buChar char="•"/>
            </a:pPr>
            <a:r>
              <a:rPr lang="en-US" sz="1400" dirty="0"/>
              <a:t>5.1.a - Course includes a welcoming and clearly stated syllabus that is easy to locate, view, and download.</a:t>
            </a:r>
          </a:p>
          <a:p>
            <a:pPr marL="628650" lvl="1" indent="-171450">
              <a:spcAft>
                <a:spcPts val="600"/>
              </a:spcAft>
              <a:buFont typeface="Arial" panose="020B0604020202020204" pitchFamily="34" charset="0"/>
              <a:buChar char="•"/>
            </a:pPr>
            <a:r>
              <a:rPr lang="en-US" sz="1800" b="1" i="0" u="sng" strike="noStrike" dirty="0">
                <a:solidFill>
                  <a:srgbClr val="0563C1"/>
                </a:solidFill>
                <a:effectLst/>
                <a:latin typeface="Source Sans Pro" panose="020B0503030403020204" pitchFamily="34" charset="0"/>
                <a:hlinkClick r:id="rId4"/>
              </a:rPr>
              <a:t>1.1.a Revised Guides Text</a:t>
            </a:r>
            <a:endParaRPr lang="en-US" sz="1400" dirty="0"/>
          </a:p>
          <a:p>
            <a:pPr marL="457200" lvl="1" indent="0">
              <a:spcAft>
                <a:spcPts val="600"/>
              </a:spcAft>
              <a:buFont typeface="Arial" panose="020B0604020202020204" pitchFamily="34" charset="0"/>
              <a:buNone/>
            </a:pPr>
            <a:endParaRPr lang="en-US" sz="1400" dirty="0"/>
          </a:p>
          <a:p>
            <a:pPr marL="171450" lvl="0" indent="-171450">
              <a:spcAft>
                <a:spcPts val="600"/>
              </a:spcAft>
              <a:buFont typeface="Arial" panose="020B0604020202020204" pitchFamily="34" charset="0"/>
              <a:buChar char="•"/>
            </a:pPr>
            <a:r>
              <a:rPr lang="en-US" sz="1400" dirty="0"/>
              <a:t>This change encourages course designers to re-envision current structures and practices and make small changes within their sphere of influence that can lead to systemic change.</a:t>
            </a:r>
          </a:p>
          <a:p>
            <a:pPr marL="628650" lvl="1" indent="-171450">
              <a:spcAft>
                <a:spcPts val="600"/>
              </a:spcAft>
              <a:buFont typeface="Arial" panose="020B0604020202020204" pitchFamily="34" charset="0"/>
              <a:buChar char="•"/>
            </a:pPr>
            <a:r>
              <a:rPr lang="en-US" sz="1400" dirty="0"/>
              <a:t>Example: A welcoming syllabus guides students to success, invites partnership in learning, and begins the relationship building process from day one.</a:t>
            </a:r>
          </a:p>
          <a:p>
            <a:pPr marL="628650" lvl="1" indent="-171450">
              <a:spcAft>
                <a:spcPts val="60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marL="628650" lvl="1" indent="-171450">
              <a:spcAft>
                <a:spcPts val="6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EXAMPLE: Shifting course designers away from the traditional view of a syllabus as a “contract” to the view of a syllabus as a “guide to success” for students.</a:t>
            </a:r>
            <a:endParaRPr lang="en-US" sz="1400" dirty="0"/>
          </a:p>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13</a:t>
            </a:fld>
            <a:endParaRPr lang="en-US" dirty="0"/>
          </a:p>
        </p:txBody>
      </p:sp>
    </p:spTree>
    <p:extLst>
      <p:ext uri="{BB962C8B-B14F-4D97-AF65-F5344CB8AC3E}">
        <p14:creationId xmlns:p14="http://schemas.microsoft.com/office/powerpoint/2010/main" val="3237520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Why this change:</a:t>
            </a:r>
          </a:p>
          <a:p>
            <a:pPr>
              <a:spcAft>
                <a:spcPts val="600"/>
              </a:spcAft>
            </a:pPr>
            <a:endParaRPr lang="en-US" dirty="0"/>
          </a:p>
          <a:p>
            <a:pPr marL="171450" indent="-171450">
              <a:spcAft>
                <a:spcPts val="600"/>
              </a:spcAft>
              <a:buFont typeface="Arial" panose="020B0604020202020204" pitchFamily="34" charset="0"/>
              <a:buChar char="•"/>
            </a:pPr>
            <a:r>
              <a:rPr lang="en-US" dirty="0"/>
              <a:t>Essentials, Best Practice, and Exemplary implied an unintended hierarchical relationship between the Indicators.</a:t>
            </a:r>
            <a:br>
              <a:rPr lang="en-US" dirty="0"/>
            </a:br>
            <a:endParaRPr lang="en-US"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New labels of Essentials and Next Steps </a:t>
            </a:r>
            <a:r>
              <a:rPr lang="en-US" sz="1800" dirty="0">
                <a:effectLst/>
                <a:latin typeface="Franklin Gothic Book" panose="020B0503020102020204" pitchFamily="34" charset="0"/>
                <a:ea typeface="Times New Roman" panose="02020603050405020304" pitchFamily="18" charset="0"/>
                <a:cs typeface="Calibri" panose="020F0502020204030204" pitchFamily="34" charset="0"/>
              </a:rPr>
              <a:t>remove the unintentionally implied levels of good, better, best while still providing </a:t>
            </a:r>
            <a:r>
              <a:rPr lang="en-US" dirty="0"/>
              <a:t>room for growth in practice.</a:t>
            </a:r>
          </a:p>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14</a:t>
            </a:fld>
            <a:endParaRPr lang="en-US" dirty="0"/>
          </a:p>
        </p:txBody>
      </p:sp>
    </p:spTree>
    <p:extLst>
      <p:ext uri="{BB962C8B-B14F-4D97-AF65-F5344CB8AC3E}">
        <p14:creationId xmlns:p14="http://schemas.microsoft.com/office/powerpoint/2010/main" val="1933574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Why these change:</a:t>
            </a:r>
          </a:p>
          <a:p>
            <a:pPr>
              <a:spcAft>
                <a:spcPts val="600"/>
              </a:spcAft>
            </a:pPr>
            <a:endParaRPr lang="en-US" dirty="0"/>
          </a:p>
          <a:p>
            <a:pPr marL="171450" indent="-171450">
              <a:spcAft>
                <a:spcPts val="600"/>
              </a:spcAft>
              <a:buFont typeface="Arial" panose="020B0604020202020204" pitchFamily="34" charset="0"/>
              <a:buChar char="•"/>
            </a:pPr>
            <a:r>
              <a:rPr lang="en-US" dirty="0"/>
              <a:t>Simplifying and using consistent language across the document improves readability and clarity.</a:t>
            </a:r>
          </a:p>
          <a:p>
            <a:pPr marL="171450" indent="-171450">
              <a:spcAft>
                <a:spcPts val="600"/>
              </a:spcAft>
              <a:buFont typeface="Arial" panose="020B0604020202020204" pitchFamily="34" charset="0"/>
              <a:buChar char="•"/>
            </a:pPr>
            <a:endParaRPr lang="en-US" dirty="0"/>
          </a:p>
          <a:p>
            <a:pPr marL="628650" lvl="1" indent="-171450">
              <a:spcAft>
                <a:spcPts val="600"/>
              </a:spcAft>
              <a:buFont typeface="Arial" panose="020B0604020202020204" pitchFamily="34" charset="0"/>
              <a:buChar char="•"/>
            </a:pPr>
            <a:r>
              <a:rPr lang="en-US" dirty="0"/>
              <a:t>Example:  All of the feedback Indicators are written with the same phrasing.</a:t>
            </a:r>
          </a:p>
          <a:p>
            <a:pPr marL="628650" lvl="1" indent="-171450">
              <a:spcAft>
                <a:spcPts val="600"/>
              </a:spcAft>
              <a:buFont typeface="Arial" panose="020B0604020202020204" pitchFamily="34" charset="0"/>
              <a:buChar char="•"/>
            </a:pPr>
            <a:endParaRPr lang="en-US" dirty="0"/>
          </a:p>
          <a:p>
            <a:pPr marL="628650" lvl="1" indent="-171450">
              <a:spcAft>
                <a:spcPts val="600"/>
              </a:spcAft>
              <a:buFont typeface="Arial" panose="020B0604020202020204" pitchFamily="34" charset="0"/>
              <a:buChar char="•"/>
            </a:pPr>
            <a:r>
              <a:rPr lang="en-US" dirty="0"/>
              <a:t>Example: Language in Section 4 – Materials and Tools consistently refers to course materials and course technologies rather than using a variety of words like content, resources, and tools.</a:t>
            </a:r>
          </a:p>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15</a:t>
            </a:fld>
            <a:endParaRPr lang="en-US" dirty="0"/>
          </a:p>
        </p:txBody>
      </p:sp>
    </p:spTree>
    <p:extLst>
      <p:ext uri="{BB962C8B-B14F-4D97-AF65-F5344CB8AC3E}">
        <p14:creationId xmlns:p14="http://schemas.microsoft.com/office/powerpoint/2010/main" val="1165833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Why this change:</a:t>
            </a:r>
          </a:p>
          <a:p>
            <a:pPr>
              <a:spcAft>
                <a:spcPts val="600"/>
              </a:spcAft>
            </a:pPr>
            <a:endParaRPr lang="en-US" dirty="0"/>
          </a:p>
          <a:p>
            <a:pPr marL="171450" indent="-171450">
              <a:spcAft>
                <a:spcPts val="600"/>
              </a:spcAft>
              <a:buFont typeface="Arial" panose="020B0604020202020204" pitchFamily="34" charset="0"/>
              <a:buChar char="•"/>
            </a:pPr>
            <a:r>
              <a:rPr lang="en-US" dirty="0"/>
              <a:t>Eliminating and combining repetitive concepts simplifies the content and improves the alignment of concepts and topics across the document.</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16</a:t>
            </a:fld>
            <a:endParaRPr lang="en-US" dirty="0"/>
          </a:p>
        </p:txBody>
      </p:sp>
    </p:spTree>
    <p:extLst>
      <p:ext uri="{BB962C8B-B14F-4D97-AF65-F5344CB8AC3E}">
        <p14:creationId xmlns:p14="http://schemas.microsoft.com/office/powerpoint/2010/main" val="44523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b="1" dirty="0"/>
              <a:t>Why this change:</a:t>
            </a:r>
          </a:p>
          <a:p>
            <a:pPr>
              <a:spcAft>
                <a:spcPts val="600"/>
              </a:spcAft>
            </a:pPr>
            <a:endParaRPr lang="en-US" sz="1400" b="1" dirty="0"/>
          </a:p>
          <a:p>
            <a:pPr marL="171450" indent="-171450">
              <a:spcAft>
                <a:spcPts val="600"/>
              </a:spcAft>
              <a:buFont typeface="Arial" panose="020B0604020202020204" pitchFamily="34" charset="0"/>
              <a:buChar char="•"/>
            </a:pPr>
            <a:r>
              <a:rPr lang="en-US" sz="1400" b="0" dirty="0"/>
              <a:t>The V3 accessibility Standard had 23 Indicators which made it overwhelming in length.</a:t>
            </a:r>
          </a:p>
          <a:p>
            <a:pPr marL="628650" lvl="1" indent="-171450">
              <a:spcAft>
                <a:spcPts val="600"/>
              </a:spcAft>
              <a:buFont typeface="Arial" panose="020B0604020202020204" pitchFamily="34" charset="0"/>
              <a:buChar char="•"/>
            </a:pPr>
            <a:r>
              <a:rPr lang="en-US" sz="1400" dirty="0"/>
              <a:t>4.4 Course content is designed using best practices for accessible course design.</a:t>
            </a:r>
          </a:p>
          <a:p>
            <a:pPr marL="171450" indent="-171450">
              <a:spcAft>
                <a:spcPts val="600"/>
              </a:spcAft>
              <a:buFont typeface="Arial" panose="020B0604020202020204" pitchFamily="34" charset="0"/>
              <a:buChar char="•"/>
            </a:pPr>
            <a:endParaRPr lang="en-US" sz="1400" dirty="0"/>
          </a:p>
          <a:p>
            <a:pPr marL="171450" indent="-171450">
              <a:spcAft>
                <a:spcPts val="600"/>
              </a:spcAft>
              <a:buFont typeface="Arial" panose="020B0604020202020204" pitchFamily="34" charset="0"/>
              <a:buChar char="•"/>
            </a:pPr>
            <a:r>
              <a:rPr lang="en-US" sz="1400" dirty="0"/>
              <a:t>The same Indicators are now chunked into 3 separate Standards grouped by topic.</a:t>
            </a:r>
          </a:p>
          <a:p>
            <a:pPr marL="628650" lvl="1" indent="-171450">
              <a:spcAft>
                <a:spcPts val="600"/>
              </a:spcAft>
              <a:buFont typeface="Arial" panose="020B0604020202020204" pitchFamily="34" charset="0"/>
              <a:buChar char="•"/>
            </a:pPr>
            <a:r>
              <a:rPr lang="en-US" sz="1400" dirty="0"/>
              <a:t>4.6 Course includes information about </a:t>
            </a:r>
            <a:r>
              <a:rPr lang="en-US" sz="1400" b="1" dirty="0"/>
              <a:t>course accessibility and available access support resources</a:t>
            </a:r>
            <a:r>
              <a:rPr lang="en-US" sz="1400" b="0" dirty="0"/>
              <a:t>.</a:t>
            </a:r>
          </a:p>
          <a:p>
            <a:pPr marL="628650" lvl="1" indent="-171450">
              <a:spcAft>
                <a:spcPts val="600"/>
              </a:spcAft>
              <a:buFont typeface="Arial" panose="020B0604020202020204" pitchFamily="34" charset="0"/>
              <a:buChar char="•"/>
            </a:pPr>
            <a:r>
              <a:rPr lang="en-US" sz="1400" dirty="0"/>
              <a:t>4.7 Course materials follow guidelines for </a:t>
            </a:r>
            <a:r>
              <a:rPr lang="en-US" sz="1400" b="1" dirty="0"/>
              <a:t>text accessibility</a:t>
            </a:r>
            <a:r>
              <a:rPr lang="en-US" sz="1400" dirty="0"/>
              <a:t>.</a:t>
            </a:r>
          </a:p>
          <a:p>
            <a:pPr marL="628650" lvl="1" indent="-171450">
              <a:spcAft>
                <a:spcPts val="600"/>
              </a:spcAft>
              <a:buFont typeface="Arial" panose="020B0604020202020204" pitchFamily="34" charset="0"/>
              <a:buChar char="•"/>
            </a:pPr>
            <a:r>
              <a:rPr lang="en-US" sz="1400" dirty="0"/>
              <a:t>4.8 Course materials follow guidelines for </a:t>
            </a:r>
            <a:r>
              <a:rPr lang="en-US" sz="1400" b="1" dirty="0"/>
              <a:t>multimedia accessibility</a:t>
            </a:r>
            <a:r>
              <a:rPr lang="en-US" sz="1400" b="0" dirty="0"/>
              <a:t>.</a:t>
            </a:r>
          </a:p>
          <a:p>
            <a:pPr marL="628650" lvl="1" indent="-171450">
              <a:spcAft>
                <a:spcPts val="600"/>
              </a:spcAft>
              <a:buFont typeface="Arial" panose="020B0604020202020204" pitchFamily="34" charset="0"/>
              <a:buChar char="•"/>
            </a:pPr>
            <a:endParaRPr lang="en-US" sz="1400" dirty="0"/>
          </a:p>
          <a:p>
            <a:pPr marL="171450" lvl="0" indent="-171450">
              <a:spcAft>
                <a:spcPts val="600"/>
              </a:spcAft>
              <a:buFont typeface="Arial" panose="020B0604020202020204" pitchFamily="34" charset="0"/>
              <a:buChar char="•"/>
            </a:pPr>
            <a:r>
              <a:rPr lang="en-US" sz="1400" dirty="0"/>
              <a:t>This change makes the concepts easier to understand and apply.</a:t>
            </a:r>
          </a:p>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17</a:t>
            </a:fld>
            <a:endParaRPr lang="en-US" dirty="0"/>
          </a:p>
        </p:txBody>
      </p:sp>
    </p:spTree>
    <p:extLst>
      <p:ext uri="{BB962C8B-B14F-4D97-AF65-F5344CB8AC3E}">
        <p14:creationId xmlns:p14="http://schemas.microsoft.com/office/powerpoint/2010/main" val="2465656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 </a:t>
            </a:r>
            <a:r>
              <a:rPr lang="en-US" sz="1800" b="0" i="0" u="none" strike="noStrike" dirty="0">
                <a:solidFill>
                  <a:srgbClr val="1F497D"/>
                </a:solidFill>
                <a:effectLst/>
                <a:latin typeface="Arial" panose="020B0604020202020204" pitchFamily="34" charset="0"/>
              </a:rPr>
              <a:t>During reconstruction, the Guides are going to be a little messy and confusing.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18</a:t>
            </a:fld>
            <a:endParaRPr lang="en-US" dirty="0"/>
          </a:p>
        </p:txBody>
      </p:sp>
    </p:spTree>
    <p:extLst>
      <p:ext uri="{BB962C8B-B14F-4D97-AF65-F5344CB8AC3E}">
        <p14:creationId xmlns:p14="http://schemas.microsoft.com/office/powerpoint/2010/main" val="226592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19</a:t>
            </a:fld>
            <a:endParaRPr lang="en-US" dirty="0"/>
          </a:p>
        </p:txBody>
      </p:sp>
    </p:spTree>
    <p:extLst>
      <p:ext uri="{BB962C8B-B14F-4D97-AF65-F5344CB8AC3E}">
        <p14:creationId xmlns:p14="http://schemas.microsoft.com/office/powerpoint/2010/main" val="22961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Turn on captions and start recording!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Welcome everyone and thank you for joining me on this bright and sunny day for Meet the WA Course Design Checklist (V4)!</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My name is Alissa Sells and I am a Program Administrator in the office of Educational Technology &amp; Open Education at the WA State Board.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My main roles are instructional technology and instructional design support for systemwide projects, faculty professional development for teaching online and teaching with technology.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My current work centers around developing the WA Course Design Checklist resources, teaching Canvas 101, and supporting badging.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can find my contact info on the last slide.</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About SBCTC </a:t>
            </a:r>
            <a:r>
              <a:rPr lang="en-US" b="0" dirty="0"/>
              <a:t>Educational Technology &amp; Open Education: </a:t>
            </a:r>
            <a:r>
              <a:rPr lang="en-US" dirty="0"/>
              <a:t>https://www.sbctc.edu/colleges-staff/programs-services/educational-technology-open-education/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Ben Brown from Walla Walla Community College is joining us today to help monitor the chat. Thank you, Ben!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a:t>
            </a:fld>
            <a:endParaRPr lang="en-US" dirty="0"/>
          </a:p>
        </p:txBody>
      </p:sp>
    </p:spTree>
    <p:extLst>
      <p:ext uri="{BB962C8B-B14F-4D97-AF65-F5344CB8AC3E}">
        <p14:creationId xmlns:p14="http://schemas.microsoft.com/office/powerpoint/2010/main" val="630485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20</a:t>
            </a:fld>
            <a:endParaRPr lang="en-US" dirty="0"/>
          </a:p>
        </p:txBody>
      </p:sp>
    </p:spTree>
    <p:extLst>
      <p:ext uri="{BB962C8B-B14F-4D97-AF65-F5344CB8AC3E}">
        <p14:creationId xmlns:p14="http://schemas.microsoft.com/office/powerpoint/2010/main" val="345413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presentation is openly licensed so please feel free to use it, adapt it, and share it!</a:t>
            </a:r>
          </a:p>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21</a:t>
            </a:fld>
            <a:endParaRPr lang="en-US" dirty="0"/>
          </a:p>
        </p:txBody>
      </p:sp>
    </p:spTree>
    <p:extLst>
      <p:ext uri="{BB962C8B-B14F-4D97-AF65-F5344CB8AC3E}">
        <p14:creationId xmlns:p14="http://schemas.microsoft.com/office/powerpoint/2010/main" val="59690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22</a:t>
            </a:fld>
            <a:endParaRPr lang="en-US" dirty="0"/>
          </a:p>
        </p:txBody>
      </p:sp>
    </p:spTree>
    <p:extLst>
      <p:ext uri="{BB962C8B-B14F-4D97-AF65-F5344CB8AC3E}">
        <p14:creationId xmlns:p14="http://schemas.microsoft.com/office/powerpoint/2010/main" val="2476768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WA Checklist V4 has five Sections focused on specific topic areas.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topics can help course designers target the general areas of their course they’d like to work on.</a:t>
            </a:r>
          </a:p>
        </p:txBody>
      </p:sp>
      <p:sp>
        <p:nvSpPr>
          <p:cNvPr id="4" name="Slide Number Placeholder 3"/>
          <p:cNvSpPr>
            <a:spLocks noGrp="1"/>
          </p:cNvSpPr>
          <p:nvPr>
            <p:ph type="sldNum" sz="quarter" idx="5"/>
          </p:nvPr>
        </p:nvSpPr>
        <p:spPr/>
        <p:txBody>
          <a:bodyPr/>
          <a:lstStyle/>
          <a:p>
            <a:fld id="{B362531B-B1D4-4ED0-ACC6-28C15B169F90}" type="slidenum">
              <a:rPr lang="en-US" smtClean="0"/>
              <a:t>23</a:t>
            </a:fld>
            <a:endParaRPr lang="en-US" dirty="0"/>
          </a:p>
        </p:txBody>
      </p:sp>
    </p:spTree>
    <p:extLst>
      <p:ext uri="{BB962C8B-B14F-4D97-AF65-F5344CB8AC3E}">
        <p14:creationId xmlns:p14="http://schemas.microsoft.com/office/powerpoint/2010/main" val="1697823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Standards and Indicators included in the WA Checklist are based on researched best practices for online course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Equity and inclusion are infused throughout the WA Checklist along with established practices for increasing academic confidence and sense of belonging for students, especially for BIPOC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Standard was written with the goal of demystifying the unwritten rules of success for students in order to make the invisible visible and to help make learning and teaching more transparent.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Standards in each section can help you narrow down the target area you’ve chosen to concentrate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WA Checklist is not perfect and using won’t fix everything, but it does give you a place to start.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24</a:t>
            </a:fld>
            <a:endParaRPr lang="en-US" dirty="0"/>
          </a:p>
        </p:txBody>
      </p:sp>
    </p:spTree>
    <p:extLst>
      <p:ext uri="{BB962C8B-B14F-4D97-AF65-F5344CB8AC3E}">
        <p14:creationId xmlns:p14="http://schemas.microsoft.com/office/powerpoint/2010/main" val="2583490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The Indicators for each Standard can help course designers narrow their focus even more and can also help prioritize those areas by level of importance.</a:t>
            </a:r>
          </a:p>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fld id="{B362531B-B1D4-4ED0-ACC6-28C15B169F90}" type="slidenum">
              <a:rPr lang="en-US" smtClean="0"/>
              <a:t>25</a:t>
            </a:fld>
            <a:endParaRPr lang="en-US" dirty="0"/>
          </a:p>
        </p:txBody>
      </p:sp>
    </p:spTree>
    <p:extLst>
      <p:ext uri="{BB962C8B-B14F-4D97-AF65-F5344CB8AC3E}">
        <p14:creationId xmlns:p14="http://schemas.microsoft.com/office/powerpoint/2010/main" val="3725209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dirty="0"/>
              <a:t>The Essential and Next Steps structure identifies the foundational elements students need most for success in an online course.</a:t>
            </a:r>
          </a:p>
          <a:p>
            <a:pPr marL="0" indent="0">
              <a:spcAft>
                <a:spcPts val="1200"/>
              </a:spcAft>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This structure also allows room for growth in course design practices and accommodates the mixing of various course elements shown to set the stage for student success.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No course will ever be perfect, and no course will ever include all of these items, but a well-designed course will contain the Essentials.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dirty="0"/>
          </a:p>
          <a:p>
            <a:pPr marL="171450" indent="-171450">
              <a:spcAft>
                <a:spcPts val="12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26</a:t>
            </a:fld>
            <a:endParaRPr lang="en-US" dirty="0"/>
          </a:p>
        </p:txBody>
      </p:sp>
    </p:spTree>
    <p:extLst>
      <p:ext uri="{BB962C8B-B14F-4D97-AF65-F5344CB8AC3E}">
        <p14:creationId xmlns:p14="http://schemas.microsoft.com/office/powerpoint/2010/main" val="260446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 can you find the WA Checklist (V4) … in the WA Course Design Checklist resources shell in Canvas.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is a public course so you can access it at any time without registering.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Paste course link into Chat: https://sbctc.instructure.com/courses/1990829</a:t>
            </a:r>
          </a:p>
        </p:txBody>
      </p:sp>
      <p:sp>
        <p:nvSpPr>
          <p:cNvPr id="4" name="Slide Number Placeholder 3"/>
          <p:cNvSpPr>
            <a:spLocks noGrp="1"/>
          </p:cNvSpPr>
          <p:nvPr>
            <p:ph type="sldNum" sz="quarter" idx="5"/>
          </p:nvPr>
        </p:nvSpPr>
        <p:spPr/>
        <p:txBody>
          <a:bodyPr/>
          <a:lstStyle/>
          <a:p>
            <a:fld id="{B362531B-B1D4-4ED0-ACC6-28C15B169F90}" type="slidenum">
              <a:rPr lang="en-US" smtClean="0"/>
              <a:t>27</a:t>
            </a:fld>
            <a:endParaRPr lang="en-US" dirty="0"/>
          </a:p>
        </p:txBody>
      </p:sp>
    </p:spTree>
    <p:extLst>
      <p:ext uri="{BB962C8B-B14F-4D97-AF65-F5344CB8AC3E}">
        <p14:creationId xmlns:p14="http://schemas.microsoft.com/office/powerpoint/2010/main" val="636503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Look for it at the top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28</a:t>
            </a:fld>
            <a:endParaRPr lang="en-US" dirty="0"/>
          </a:p>
        </p:txBody>
      </p:sp>
    </p:spTree>
    <p:extLst>
      <p:ext uri="{BB962C8B-B14F-4D97-AF65-F5344CB8AC3E}">
        <p14:creationId xmlns:p14="http://schemas.microsoft.com/office/powerpoint/2010/main" val="3968748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29</a:t>
            </a:fld>
            <a:endParaRPr lang="en-US" dirty="0"/>
          </a:p>
        </p:txBody>
      </p:sp>
    </p:spTree>
    <p:extLst>
      <p:ext uri="{BB962C8B-B14F-4D97-AF65-F5344CB8AC3E}">
        <p14:creationId xmlns:p14="http://schemas.microsoft.com/office/powerpoint/2010/main" val="144789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a:t>
            </a:fld>
            <a:endParaRPr lang="en-US" dirty="0"/>
          </a:p>
        </p:txBody>
      </p:sp>
    </p:spTree>
    <p:extLst>
      <p:ext uri="{BB962C8B-B14F-4D97-AF65-F5344CB8AC3E}">
        <p14:creationId xmlns:p14="http://schemas.microsoft.com/office/powerpoint/2010/main" val="2444958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effectLst/>
              </a:rPr>
              <a:t>The WA Checklist Guides are one of many supporting resources for the WA Course Design Checklist that are currently under construction. </a:t>
            </a:r>
          </a:p>
          <a:p>
            <a:pPr marL="285750" indent="-285750">
              <a:buFont typeface="Arial" panose="020B0604020202020204" pitchFamily="34" charset="0"/>
              <a:buChar char="•"/>
            </a:pPr>
            <a:endParaRPr lang="en-US" sz="1800" dirty="0">
              <a:effectLst/>
            </a:endParaRPr>
          </a:p>
          <a:p>
            <a:pPr marL="285750" indent="-285750">
              <a:buFont typeface="Arial" panose="020B0604020202020204" pitchFamily="34" charset="0"/>
              <a:buChar char="•"/>
            </a:pPr>
            <a:r>
              <a:rPr lang="en-US" dirty="0"/>
              <a:t>The Guides are also a work in progress, so you may find some areas that are incomplete.</a:t>
            </a:r>
          </a:p>
          <a:p>
            <a:pPr marL="285750" indent="-2857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Once complete, the Guides will provide context and explanation of the individual Standards and Indicators.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Currently, the Guides modules for Sections 1, 2, and 3 are open.  Please note that the Guides module for Section 3 contains only 2 of 4 Standards.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If you’d like to contribute to this work, please visit the module titled: Help Write the Checklist Guides.</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31</a:t>
            </a:fld>
            <a:endParaRPr lang="en-US" dirty="0"/>
          </a:p>
        </p:txBody>
      </p:sp>
    </p:spTree>
    <p:extLst>
      <p:ext uri="{BB962C8B-B14F-4D97-AF65-F5344CB8AC3E}">
        <p14:creationId xmlns:p14="http://schemas.microsoft.com/office/powerpoint/2010/main" val="2268498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tabbed layout of the WA Checklist Guides keeps all of the related content bundled together for each Standard in an easy-to-read format.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Intro tab introduces the Standard, gives a short scenario of why addressing the Standard in your course matters to students, and then gives a short list of reflection questions to ponder as you work through your course.</a:t>
            </a:r>
          </a:p>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32</a:t>
            </a:fld>
            <a:endParaRPr lang="en-US" dirty="0"/>
          </a:p>
        </p:txBody>
      </p:sp>
    </p:spTree>
    <p:extLst>
      <p:ext uri="{BB962C8B-B14F-4D97-AF65-F5344CB8AC3E}">
        <p14:creationId xmlns:p14="http://schemas.microsoft.com/office/powerpoint/2010/main" val="2797274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the Indicators tab you will find a brief explanation of the topic addressed by each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Indicators are sorted by Essential, Best Practice and Exemplary.</a:t>
            </a:r>
          </a:p>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33</a:t>
            </a:fld>
            <a:endParaRPr lang="en-US" dirty="0"/>
          </a:p>
        </p:txBody>
      </p:sp>
    </p:spTree>
    <p:extLst>
      <p:ext uri="{BB962C8B-B14F-4D97-AF65-F5344CB8AC3E}">
        <p14:creationId xmlns:p14="http://schemas.microsoft.com/office/powerpoint/2010/main" val="3703266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the Canvas Tools tab you will find suggestions for Canvas tools that can help you apply each Standard to your course.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34</a:t>
            </a:fld>
            <a:endParaRPr lang="en-US" dirty="0"/>
          </a:p>
        </p:txBody>
      </p:sp>
    </p:spTree>
    <p:extLst>
      <p:ext uri="{BB962C8B-B14F-4D97-AF65-F5344CB8AC3E}">
        <p14:creationId xmlns:p14="http://schemas.microsoft.com/office/powerpoint/2010/main" val="3596835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Eventually, the Examples tab will house examples of how faculty across the state are applying the WA Checklist Standards and Indicators to their courses.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you’d like to share an example from your course, please email me!  asells@sbctc.edu</a:t>
            </a:r>
          </a:p>
        </p:txBody>
      </p:sp>
      <p:sp>
        <p:nvSpPr>
          <p:cNvPr id="4" name="Slide Number Placeholder 3"/>
          <p:cNvSpPr>
            <a:spLocks noGrp="1"/>
          </p:cNvSpPr>
          <p:nvPr>
            <p:ph type="sldNum" sz="quarter" idx="5"/>
          </p:nvPr>
        </p:nvSpPr>
        <p:spPr/>
        <p:txBody>
          <a:bodyPr/>
          <a:lstStyle/>
          <a:p>
            <a:fld id="{B362531B-B1D4-4ED0-ACC6-28C15B169F90}" type="slidenum">
              <a:rPr lang="en-US" smtClean="0"/>
              <a:t>35</a:t>
            </a:fld>
            <a:endParaRPr lang="en-US" dirty="0"/>
          </a:p>
        </p:txBody>
      </p:sp>
    </p:spTree>
    <p:extLst>
      <p:ext uri="{BB962C8B-B14F-4D97-AF65-F5344CB8AC3E}">
        <p14:creationId xmlns:p14="http://schemas.microsoft.com/office/powerpoint/2010/main" val="3611466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Try It! tab contains a list by Indicator for each Standard that contains small, easy to incorporate practices you can try anytime.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list can help you generate helpful ideas for small additions you can make to work toward making improvements in your course. BIG IMPACT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can’t do it all at once, break the ideas down into their component parts and work on them as you can but be sure to set a timeline for completion.</a:t>
            </a:r>
          </a:p>
        </p:txBody>
      </p:sp>
      <p:sp>
        <p:nvSpPr>
          <p:cNvPr id="4" name="Slide Number Placeholder 3"/>
          <p:cNvSpPr>
            <a:spLocks noGrp="1"/>
          </p:cNvSpPr>
          <p:nvPr>
            <p:ph type="sldNum" sz="quarter" idx="5"/>
          </p:nvPr>
        </p:nvSpPr>
        <p:spPr/>
        <p:txBody>
          <a:bodyPr/>
          <a:lstStyle/>
          <a:p>
            <a:fld id="{B362531B-B1D4-4ED0-ACC6-28C15B169F90}" type="slidenum">
              <a:rPr lang="en-US" smtClean="0"/>
              <a:t>36</a:t>
            </a:fld>
            <a:endParaRPr lang="en-US" dirty="0"/>
          </a:p>
        </p:txBody>
      </p:sp>
    </p:spTree>
    <p:extLst>
      <p:ext uri="{BB962C8B-B14F-4D97-AF65-F5344CB8AC3E}">
        <p14:creationId xmlns:p14="http://schemas.microsoft.com/office/powerpoint/2010/main" val="1187338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References tab includes a list of recommended reading and a list of references for each Indicator in the Standard.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37</a:t>
            </a:fld>
            <a:endParaRPr lang="en-US" dirty="0"/>
          </a:p>
        </p:txBody>
      </p:sp>
    </p:spTree>
    <p:extLst>
      <p:ext uri="{BB962C8B-B14F-4D97-AF65-F5344CB8AC3E}">
        <p14:creationId xmlns:p14="http://schemas.microsoft.com/office/powerpoint/2010/main" val="714120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38</a:t>
            </a:fld>
            <a:endParaRPr lang="en-US" dirty="0"/>
          </a:p>
        </p:txBody>
      </p:sp>
    </p:spTree>
    <p:extLst>
      <p:ext uri="{BB962C8B-B14F-4D97-AF65-F5344CB8AC3E}">
        <p14:creationId xmlns:p14="http://schemas.microsoft.com/office/powerpoint/2010/main" val="154908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2400"/>
              </a:spcAft>
              <a:buNone/>
            </a:pPr>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webinar is being recorded and the link will be shared in the </a:t>
            </a:r>
            <a:r>
              <a:rPr lang="en-US" sz="1200" b="1" dirty="0">
                <a:hlinkClick r:id="rId3"/>
              </a:rPr>
              <a:t>WA Course Design Checklist Canvas shell</a:t>
            </a:r>
            <a:r>
              <a:rPr lang="en-US" sz="1200" dirty="0"/>
              <a:t>.</a:t>
            </a:r>
          </a:p>
          <a:p>
            <a:endParaRPr lang="en-US" dirty="0"/>
          </a:p>
          <a:p>
            <a:r>
              <a:rPr lang="en-US" dirty="0"/>
              <a:t>Paste links into the chat:</a:t>
            </a:r>
          </a:p>
          <a:p>
            <a:endParaRPr lang="en-US" dirty="0"/>
          </a:p>
          <a:p>
            <a:pPr marL="0" indent="0" algn="l">
              <a:spcAft>
                <a:spcPts val="2400"/>
              </a:spcAft>
              <a:buNone/>
            </a:pPr>
            <a:r>
              <a:rPr lang="en-US" sz="1200" b="1" dirty="0">
                <a:solidFill>
                  <a:schemeClr val="tx1"/>
                </a:solidFill>
                <a:hlinkClick r:id="rId4">
                  <a:extLst>
                    <a:ext uri="{A12FA001-AC4F-418D-AE19-62706E023703}">
                      <ahyp:hlinkClr xmlns:ahyp="http://schemas.microsoft.com/office/drawing/2018/hyperlinkcolor" val="tx"/>
                    </a:ext>
                  </a:extLst>
                </a:hlinkClick>
              </a:rPr>
              <a:t>https://bit.ly/WAChecklist-V4</a:t>
            </a:r>
            <a:endParaRPr lang="en-US" sz="1200" b="1" dirty="0">
              <a:solidFill>
                <a:schemeClr val="tx1"/>
              </a:solidFill>
            </a:endParaRPr>
          </a:p>
          <a:p>
            <a:pPr algn="l"/>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hlinkClick r:id="rId3">
                  <a:extLst>
                    <a:ext uri="{A12FA001-AC4F-418D-AE19-62706E023703}">
                      <ahyp:hlinkClr xmlns:ahyp="http://schemas.microsoft.com/office/drawing/2018/hyperlinkcolor" val="tx"/>
                    </a:ext>
                  </a:extLst>
                </a:hlinkClick>
              </a:rPr>
              <a:t>https://sbctc.instructure.com/courses/1990829</a:t>
            </a:r>
            <a:r>
              <a:rPr lang="en-US" sz="1200" b="1" dirty="0">
                <a:solidFill>
                  <a:schemeClr val="tx1"/>
                </a:solidFill>
              </a:rPr>
              <a:t> </a:t>
            </a:r>
          </a:p>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4</a:t>
            </a:fld>
            <a:endParaRPr lang="en-US" dirty="0"/>
          </a:p>
        </p:txBody>
      </p:sp>
    </p:spTree>
    <p:extLst>
      <p:ext uri="{BB962C8B-B14F-4D97-AF65-F5344CB8AC3E}">
        <p14:creationId xmlns:p14="http://schemas.microsoft.com/office/powerpoint/2010/main" val="225421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 hoping to keep this casual and informative with a lot of time for conversation and answering questions. Sound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 really excited to share the newest version of the WA Course Design Checklist with you today, so let’s get started!</a:t>
            </a:r>
          </a:p>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5</a:t>
            </a:fld>
            <a:endParaRPr lang="en-US" dirty="0"/>
          </a:p>
        </p:txBody>
      </p:sp>
    </p:spTree>
    <p:extLst>
      <p:ext uri="{BB962C8B-B14F-4D97-AF65-F5344CB8AC3E}">
        <p14:creationId xmlns:p14="http://schemas.microsoft.com/office/powerpoint/2010/main" val="38664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This timeline illustrates WA Checklist development. It’s been about three years since Version 3 was released. During the pandemic, I mostly worked on writing the WA Checklist Guides pages. </a:t>
            </a:r>
          </a:p>
          <a:p>
            <a:pPr marL="171450" indent="-171450">
              <a:spcAft>
                <a:spcPts val="60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marL="171450" indent="-171450">
              <a:spcAft>
                <a:spcPts val="6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Throughout its development, I’ve strived for a transparent and collaborative design process, seeking feedback from the larger CTC system and those with more expertise than myself as I went. Between each WA Checklist release, I collected feedback and sought out the expertise of others - both individually and in groups. </a:t>
            </a:r>
            <a:endParaRPr lang="en-US" dirty="0"/>
          </a:p>
          <a:p>
            <a:pPr marL="0" indent="0">
              <a:spcAft>
                <a:spcPts val="600"/>
              </a:spcAft>
              <a:buFont typeface="Arial" panose="020B0604020202020204" pitchFamily="34" charset="0"/>
              <a:buNone/>
            </a:pPr>
            <a:endParaRPr lang="en-US" dirty="0"/>
          </a:p>
          <a:p>
            <a:pPr marL="171450" indent="-171450">
              <a:spcAft>
                <a:spcPts val="600"/>
              </a:spcAft>
              <a:buFont typeface="Arial" panose="020B0604020202020204" pitchFamily="34" charset="0"/>
              <a:buChar char="•"/>
            </a:pPr>
            <a:r>
              <a:rPr lang="en-US" dirty="0"/>
              <a:t>Creating equity for students has been an important part of the development process since the beginning.</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To complete the feedback process, the WA checklist recently went through an equity review.</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Version 4 reflects the feedback from the equity review team. A big thank you to Dr. Claudine Richardson, Ambar Martinez, Guava Jordan, Emeka Udenze, and Amanda Chin for their time and expertise! This version would not have been possible without their input. </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6</a:t>
            </a:fld>
            <a:endParaRPr lang="en-US" dirty="0"/>
          </a:p>
        </p:txBody>
      </p:sp>
    </p:spTree>
    <p:extLst>
      <p:ext uri="{BB962C8B-B14F-4D97-AF65-F5344CB8AC3E}">
        <p14:creationId xmlns:p14="http://schemas.microsoft.com/office/powerpoint/2010/main" val="237357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completely deconstructed Version 3 and regrouped like items and similar content together for Version 4.</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puzzle-like process allowed me to easily identify gaps and repetitions within the content.</a:t>
            </a:r>
          </a:p>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7</a:t>
            </a:fld>
            <a:endParaRPr lang="en-US" dirty="0"/>
          </a:p>
        </p:txBody>
      </p:sp>
    </p:spTree>
    <p:extLst>
      <p:ext uri="{BB962C8B-B14F-4D97-AF65-F5344CB8AC3E}">
        <p14:creationId xmlns:p14="http://schemas.microsoft.com/office/powerpoint/2010/main" val="416822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Why this change:</a:t>
            </a:r>
          </a:p>
          <a:p>
            <a:pPr>
              <a:spcAft>
                <a:spcPts val="600"/>
              </a:spcAft>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Equity and inclusion are infused throughout the WA Checklist along with established practices for increasing academic confidence and sense of belonging 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Standard was written with the goal of demystifying the unwritten rules of success for students in order to make the invisible visible and to help make learning and teaching more transparent.</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Feedback from the equity review team and mapping to the Peralta Online Equity Rubric identified several areas that could be strengthened and some important practices that were missing.</a:t>
            </a:r>
          </a:p>
          <a:p>
            <a:pPr marL="0" indent="0">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8</a:t>
            </a:fld>
            <a:endParaRPr lang="en-US" dirty="0"/>
          </a:p>
        </p:txBody>
      </p:sp>
    </p:spTree>
    <p:extLst>
      <p:ext uri="{BB962C8B-B14F-4D97-AF65-F5344CB8AC3E}">
        <p14:creationId xmlns:p14="http://schemas.microsoft.com/office/powerpoint/2010/main" val="3258702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Why this change:</a:t>
            </a:r>
          </a:p>
          <a:p>
            <a:pPr>
              <a:spcAft>
                <a:spcPts val="600"/>
              </a:spcAft>
            </a:pPr>
            <a:endParaRPr lang="en-US" dirty="0"/>
          </a:p>
          <a:p>
            <a:pPr marL="171450" indent="-171450">
              <a:spcAft>
                <a:spcPts val="600"/>
              </a:spcAft>
              <a:buFont typeface="Arial" panose="020B0604020202020204" pitchFamily="34" charset="0"/>
              <a:buChar char="•"/>
            </a:pPr>
            <a:r>
              <a:rPr lang="en-US" dirty="0"/>
              <a:t>Every course design decision should be made with equity in mind. </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Focusing the new Section 1 on Sense of Belonging and Student Engagement puts equity-minded practices at the beginning of the design process where they belong and helps get course designers thinking about student-centered practices.</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Moving the Course Orientation and Structure topics to a new 5</a:t>
            </a:r>
            <a:r>
              <a:rPr lang="en-US" baseline="30000" dirty="0"/>
              <a:t>th</a:t>
            </a:r>
            <a:r>
              <a:rPr lang="en-US" dirty="0"/>
              <a:t> section at the end makes more sense in terms of workflow for course designers.</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9</a:t>
            </a:fld>
            <a:endParaRPr lang="en-US" dirty="0"/>
          </a:p>
        </p:txBody>
      </p:sp>
    </p:spTree>
    <p:extLst>
      <p:ext uri="{BB962C8B-B14F-4D97-AF65-F5344CB8AC3E}">
        <p14:creationId xmlns:p14="http://schemas.microsoft.com/office/powerpoint/2010/main" val="3686588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433322"/>
            <a:ext cx="10058400" cy="3566160"/>
          </a:xfrm>
        </p:spPr>
        <p:txBody>
          <a:bodyPr anchor="b">
            <a:normAutofit/>
          </a:bodyPr>
          <a:lstStyle>
            <a:lvl1pPr algn="ctr">
              <a:lnSpc>
                <a:spcPct val="85000"/>
              </a:lnSpc>
              <a:defRPr sz="54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5129991"/>
            <a:ext cx="10058400" cy="1143000"/>
          </a:xfrm>
        </p:spPr>
        <p:txBody>
          <a:bodyPr lIns="91440" rIns="91440">
            <a:normAutofit/>
          </a:bodyPr>
          <a:lstStyle>
            <a:lvl1pPr marL="0" indent="0" algn="ctr">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EC8D8FA9-F177-4D2D-ACC6-B076DDA4242D}" type="datetime1">
              <a:rPr lang="en-US" smtClean="0"/>
              <a:t>7/27/2022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pic>
        <p:nvPicPr>
          <p:cNvPr id="11" name="Picture 10" descr="Icon&#10;&#10;Description automatically generated">
            <a:extLst>
              <a:ext uri="{FF2B5EF4-FFF2-40B4-BE49-F238E27FC236}">
                <a16:creationId xmlns:a16="http://schemas.microsoft.com/office/drawing/2014/main" id="{BA70620C-F3F3-E66F-0268-E5A251E1F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6492" y="796092"/>
            <a:ext cx="3139016" cy="3084896"/>
          </a:xfrm>
          <a:prstGeom prst="rect">
            <a:avLst/>
          </a:prstGeom>
        </p:spPr>
      </p:pic>
    </p:spTree>
    <p:extLst>
      <p:ext uri="{BB962C8B-B14F-4D97-AF65-F5344CB8AC3E}">
        <p14:creationId xmlns:p14="http://schemas.microsoft.com/office/powerpoint/2010/main" val="387500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23654-2700-4E08-8638-892914CA3E63}" type="datetime1">
              <a:rPr lang="en-US" smtClean="0"/>
              <a:t>7/27/2022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717100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138CFA-22BC-4564-931B-57D5F8C73958}" type="datetime1">
              <a:rPr lang="en-US" smtClean="0"/>
              <a:t>7/27/2022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904539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Title 1">
            <a:extLst>
              <a:ext uri="{FF2B5EF4-FFF2-40B4-BE49-F238E27FC236}">
                <a16:creationId xmlns:a16="http://schemas.microsoft.com/office/drawing/2014/main" id="{B29C601F-9E83-8587-5F72-74FFFB8A1CE6}"/>
              </a:ext>
            </a:extLst>
          </p:cNvPr>
          <p:cNvSpPr>
            <a:spLocks noGrp="1"/>
          </p:cNvSpPr>
          <p:nvPr>
            <p:ph type="title"/>
          </p:nvPr>
        </p:nvSpPr>
        <p:spPr>
          <a:xfrm>
            <a:off x="363795" y="1789177"/>
            <a:ext cx="2939844" cy="3025699"/>
          </a:xfrm>
        </p:spPr>
        <p:txBody>
          <a:bodyPr/>
          <a:lstStyle>
            <a:lvl1pPr algn="l">
              <a:defRPr/>
            </a:lvl1pPr>
          </a:lstStyle>
          <a:p>
            <a:r>
              <a:rPr lang="en-US" dirty="0"/>
              <a:t>Click to edit Master title style</a:t>
            </a:r>
          </a:p>
        </p:txBody>
      </p:sp>
      <p:sp>
        <p:nvSpPr>
          <p:cNvPr id="29" name="Content Placeholder 2">
            <a:extLst>
              <a:ext uri="{FF2B5EF4-FFF2-40B4-BE49-F238E27FC236}">
                <a16:creationId xmlns:a16="http://schemas.microsoft.com/office/drawing/2014/main" id="{9A88DE33-0A16-FEF8-BB8A-CE2854D7F787}"/>
              </a:ext>
            </a:extLst>
          </p:cNvPr>
          <p:cNvSpPr>
            <a:spLocks noGrp="1"/>
          </p:cNvSpPr>
          <p:nvPr>
            <p:ph sz="half" idx="1"/>
          </p:nvPr>
        </p:nvSpPr>
        <p:spPr>
          <a:xfrm>
            <a:off x="3867912" y="868680"/>
            <a:ext cx="4685538" cy="512064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3">
            <a:extLst>
              <a:ext uri="{FF2B5EF4-FFF2-40B4-BE49-F238E27FC236}">
                <a16:creationId xmlns:a16="http://schemas.microsoft.com/office/drawing/2014/main" id="{5C871BBA-0883-B4A0-C88B-0B235FE207D9}"/>
              </a:ext>
            </a:extLst>
          </p:cNvPr>
          <p:cNvSpPr>
            <a:spLocks noGrp="1"/>
          </p:cNvSpPr>
          <p:nvPr>
            <p:ph sz="half" idx="2"/>
          </p:nvPr>
        </p:nvSpPr>
        <p:spPr>
          <a:xfrm>
            <a:off x="8856855" y="896306"/>
            <a:ext cx="2843531"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Date Placeholder 7">
            <a:extLst>
              <a:ext uri="{FF2B5EF4-FFF2-40B4-BE49-F238E27FC236}">
                <a16:creationId xmlns:a16="http://schemas.microsoft.com/office/drawing/2014/main" id="{45EEF2E6-FAAD-0A4B-8550-A5E964962828}"/>
              </a:ext>
            </a:extLst>
          </p:cNvPr>
          <p:cNvSpPr>
            <a:spLocks noGrp="1"/>
          </p:cNvSpPr>
          <p:nvPr>
            <p:ph type="dt" sz="half" idx="10"/>
          </p:nvPr>
        </p:nvSpPr>
        <p:spPr>
          <a:xfrm>
            <a:off x="303230" y="320040"/>
            <a:ext cx="3492021" cy="299424"/>
          </a:xfrm>
        </p:spPr>
        <p:txBody>
          <a:bodyPr/>
          <a:lstStyle/>
          <a:p>
            <a:fld id="{37673F95-46E1-452A-8E20-5D071744B465}" type="datetime1">
              <a:rPr lang="en-US" smtClean="0"/>
              <a:t>7/27/2022</a:t>
            </a:fld>
            <a:endParaRPr lang="en-US" dirty="0"/>
          </a:p>
        </p:txBody>
      </p:sp>
      <p:sp>
        <p:nvSpPr>
          <p:cNvPr id="32" name="Footer Placeholder 8">
            <a:extLst>
              <a:ext uri="{FF2B5EF4-FFF2-40B4-BE49-F238E27FC236}">
                <a16:creationId xmlns:a16="http://schemas.microsoft.com/office/drawing/2014/main" id="{F51CCAF8-A985-EAC0-58CB-867CF67206CB}"/>
              </a:ext>
            </a:extLst>
          </p:cNvPr>
          <p:cNvSpPr>
            <a:spLocks noGrp="1"/>
          </p:cNvSpPr>
          <p:nvPr>
            <p:ph type="ftr" sz="quarter" idx="11"/>
          </p:nvPr>
        </p:nvSpPr>
        <p:spPr>
          <a:xfrm>
            <a:off x="363795" y="6515865"/>
            <a:ext cx="11336591" cy="320040"/>
          </a:xfrm>
        </p:spPr>
        <p:txBody>
          <a:bodyPr/>
          <a:lstStyle/>
          <a:p>
            <a:endParaRPr lang="en-US" dirty="0"/>
          </a:p>
        </p:txBody>
      </p:sp>
      <p:sp>
        <p:nvSpPr>
          <p:cNvPr id="33" name="Slide Number Placeholder 9">
            <a:extLst>
              <a:ext uri="{FF2B5EF4-FFF2-40B4-BE49-F238E27FC236}">
                <a16:creationId xmlns:a16="http://schemas.microsoft.com/office/drawing/2014/main" id="{9EF95C19-36A8-1BEE-0C77-4693C92AECC1}"/>
              </a:ext>
            </a:extLst>
          </p:cNvPr>
          <p:cNvSpPr>
            <a:spLocks noGrp="1"/>
          </p:cNvSpPr>
          <p:nvPr>
            <p:ph type="sldNum" sz="quarter" idx="12"/>
          </p:nvPr>
        </p:nvSpPr>
        <p:spPr>
          <a:xfrm>
            <a:off x="10755013" y="320040"/>
            <a:ext cx="914400" cy="320040"/>
          </a:xfrm>
        </p:spPr>
        <p:txBody>
          <a:bodyPr/>
          <a:lstStyle/>
          <a:p>
            <a:fld id="{927CCDDB-9EAA-4D44-B210-166D3BE833C3}" type="slidenum">
              <a:rPr lang="en-US" smtClean="0"/>
              <a:t>‹#›</a:t>
            </a:fld>
            <a:endParaRPr lang="en-US" dirty="0"/>
          </a:p>
        </p:txBody>
      </p:sp>
      <p:sp>
        <p:nvSpPr>
          <p:cNvPr id="34" name="Content Placeholder 3">
            <a:extLst>
              <a:ext uri="{FF2B5EF4-FFF2-40B4-BE49-F238E27FC236}">
                <a16:creationId xmlns:a16="http://schemas.microsoft.com/office/drawing/2014/main" id="{C7FF9626-BDA6-F74A-9C4E-FEEF90823042}"/>
              </a:ext>
            </a:extLst>
          </p:cNvPr>
          <p:cNvSpPr>
            <a:spLocks noGrp="1"/>
          </p:cNvSpPr>
          <p:nvPr>
            <p:ph sz="half" idx="13"/>
          </p:nvPr>
        </p:nvSpPr>
        <p:spPr>
          <a:xfrm>
            <a:off x="8856856" y="2726589"/>
            <a:ext cx="2843530"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2DD97FF5-A850-8B76-8E7B-DAC312C61C0E}"/>
              </a:ext>
            </a:extLst>
          </p:cNvPr>
          <p:cNvSpPr>
            <a:spLocks noGrp="1"/>
          </p:cNvSpPr>
          <p:nvPr>
            <p:ph sz="half" idx="14"/>
          </p:nvPr>
        </p:nvSpPr>
        <p:spPr>
          <a:xfrm>
            <a:off x="8856856" y="4537815"/>
            <a:ext cx="2843530" cy="1433023"/>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0559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91614" y="1435510"/>
            <a:ext cx="8061836" cy="455381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856855" y="1514165"/>
            <a:ext cx="2843531" cy="1268361"/>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37673F95-46E1-452A-8E20-5D071744B465}" type="datetime1">
              <a:rPr lang="en-US" smtClean="0"/>
              <a:t>7/27/2022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27CCDDB-9EAA-4D44-B210-166D3BE833C3}" type="slidenum">
              <a:rPr lang="en-US" smtClean="0"/>
              <a:t>‹#›</a:t>
            </a:fld>
            <a:endParaRPr lang="en-US" dirty="0"/>
          </a:p>
        </p:txBody>
      </p:sp>
      <p:sp>
        <p:nvSpPr>
          <p:cNvPr id="11" name="Content Placeholder 3">
            <a:extLst>
              <a:ext uri="{FF2B5EF4-FFF2-40B4-BE49-F238E27FC236}">
                <a16:creationId xmlns:a16="http://schemas.microsoft.com/office/drawing/2014/main" id="{500A9229-922B-4C59-9DAD-B951446BF52E}"/>
              </a:ext>
            </a:extLst>
          </p:cNvPr>
          <p:cNvSpPr>
            <a:spLocks noGrp="1"/>
          </p:cNvSpPr>
          <p:nvPr>
            <p:ph sz="half" idx="13"/>
          </p:nvPr>
        </p:nvSpPr>
        <p:spPr>
          <a:xfrm>
            <a:off x="8856856" y="3081933"/>
            <a:ext cx="2843530" cy="126836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0A35629-0BE2-45BE-873D-3CA3DEE6B1A9}"/>
              </a:ext>
            </a:extLst>
          </p:cNvPr>
          <p:cNvSpPr>
            <a:spLocks noGrp="1"/>
          </p:cNvSpPr>
          <p:nvPr>
            <p:ph sz="half" idx="14"/>
          </p:nvPr>
        </p:nvSpPr>
        <p:spPr>
          <a:xfrm>
            <a:off x="8856856" y="4651176"/>
            <a:ext cx="2843530" cy="126836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064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929" y="1671484"/>
            <a:ext cx="11208773" cy="431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A453E9-4FE9-44F4-A478-110E242C42E2}" type="datetime1">
              <a:rPr lang="en-US" smtClean="0"/>
              <a:t>7/27/2022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95436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l">
              <a:lnSpc>
                <a:spcPct val="85000"/>
              </a:lnSpc>
              <a:defRPr sz="54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43EF6F2-65B6-417A-AE11-C3757125E71A}" type="datetime1">
              <a:rPr lang="en-US" smtClean="0"/>
              <a:t>7/27/2022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427766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5433210"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4777" y="1542449"/>
            <a:ext cx="5433210"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7/27/2022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60349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18499" y="286604"/>
            <a:ext cx="11465959" cy="968758"/>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496583" y="1623502"/>
            <a:ext cx="5472702"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6584" y="2582334"/>
            <a:ext cx="5472701" cy="3499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08333" y="1623502"/>
            <a:ext cx="5472700"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8333" y="2582333"/>
            <a:ext cx="5472701" cy="349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BFDAC-6587-4820-8550-2F5B4214BD2D}" type="datetime1">
              <a:rPr lang="en-US" smtClean="0"/>
              <a:t>7/27/2022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86584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278001-A196-43FF-8853-8FFDE41DEC86}" type="datetime1">
              <a:rPr lang="en-US" smtClean="0"/>
              <a:t>7/27/2022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23039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59BD48-307D-4570-AC78-563A69A430FB}" type="datetime1">
              <a:rPr lang="en-US" smtClean="0"/>
              <a:t>7/27/2022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74914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lgn="l">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9B6648-EA20-428D-82F4-113A0A3BE342}" type="datetime1">
              <a:rPr lang="en-US" smtClean="0"/>
              <a:t>7/27/2022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133959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no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D5DAD-A219-4457-89FC-1E2C25643283}" type="datetime1">
              <a:rPr lang="en-US" smtClean="0"/>
              <a:t>7/27/2022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01353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14631" y="286603"/>
            <a:ext cx="11543071" cy="10112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8929" y="1494503"/>
            <a:ext cx="11208773" cy="44931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B2C893D-FF75-4226-8A3C-B56788243840}" type="datetime1">
              <a:rPr lang="en-US" smtClean="0"/>
              <a:t>7/27/2022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785361"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202254054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872" r:id="rId13"/>
  </p:sldLayoutIdLst>
  <p:hf hdr="0" ftr="0" dt="0"/>
  <p:txStyles>
    <p:titleStyle>
      <a:lvl1pPr algn="l" defTabSz="914400" rtl="0" eaLnBrk="1" latinLnBrk="0" hangingPunct="1">
        <a:lnSpc>
          <a:spcPct val="85000"/>
        </a:lnSpc>
        <a:spcBef>
          <a:spcPct val="0"/>
        </a:spcBef>
        <a:buNone/>
        <a:defRPr sz="4400" b="1" kern="1200" spc="-50" baseline="0">
          <a:solidFill>
            <a:schemeClr val="tx1">
              <a:lumMod val="75000"/>
              <a:lumOff val="25000"/>
            </a:schemeClr>
          </a:solidFill>
          <a:latin typeface="+mj-lt"/>
          <a:ea typeface="+mj-ea"/>
          <a:cs typeface="+mj-cs"/>
        </a:defRPr>
      </a:lvl1pPr>
    </p:titleStyle>
    <p:bodyStyle>
      <a:lvl1pPr marL="342900" indent="-342900" algn="l" defTabSz="914400" rtl="0" eaLnBrk="1" latinLnBrk="0" hangingPunct="1">
        <a:lnSpc>
          <a:spcPct val="100000"/>
        </a:lnSpc>
        <a:spcBef>
          <a:spcPts val="0"/>
        </a:spcBef>
        <a:spcAft>
          <a:spcPts val="1200"/>
        </a:spcAft>
        <a:buClr>
          <a:schemeClr val="accent1"/>
        </a:buClr>
        <a:buSzPct val="100000"/>
        <a:buFont typeface="Wingdings 2" panose="05020102010507070707" pitchFamily="18" charset="2"/>
        <a:buChar char=""/>
        <a:defRPr sz="2400" kern="1200">
          <a:solidFill>
            <a:schemeClr val="tx1">
              <a:lumMod val="75000"/>
              <a:lumOff val="25000"/>
            </a:schemeClr>
          </a:solidFill>
          <a:latin typeface="+mn-lt"/>
          <a:ea typeface="+mn-ea"/>
          <a:cs typeface="+mn-cs"/>
        </a:defRPr>
      </a:lvl1pPr>
      <a:lvl2pPr marL="544068" indent="-34290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2000" kern="1200">
          <a:solidFill>
            <a:schemeClr val="tx1">
              <a:lumMod val="75000"/>
              <a:lumOff val="25000"/>
            </a:schemeClr>
          </a:solidFill>
          <a:latin typeface="+mn-lt"/>
          <a:ea typeface="+mn-ea"/>
          <a:cs typeface="+mn-cs"/>
        </a:defRPr>
      </a:lvl2pPr>
      <a:lvl3pPr marL="669798"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3pPr>
      <a:lvl4pPr marL="852678"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4pPr>
      <a:lvl5pPr marL="1035558"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asells@sbctc.edu"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creativecommons.org/licenses/by/4.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sbctc.instructure.com/courses/1990829"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sbctc.instructure.com/courses/1990829"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879C-2FD2-01C9-B0A7-4A9B8AFFDF5C}"/>
              </a:ext>
            </a:extLst>
          </p:cNvPr>
          <p:cNvSpPr>
            <a:spLocks noGrp="1"/>
          </p:cNvSpPr>
          <p:nvPr>
            <p:ph type="title"/>
          </p:nvPr>
        </p:nvSpPr>
        <p:spPr>
          <a:xfrm>
            <a:off x="1460980" y="956659"/>
            <a:ext cx="9270039" cy="3892168"/>
          </a:xfrm>
        </p:spPr>
        <p:txBody>
          <a:bodyPr vert="horz" lIns="91440" tIns="45720" rIns="91440" bIns="45720" rtlCol="0" anchor="b">
            <a:normAutofit fontScale="90000"/>
          </a:bodyPr>
          <a:lstStyle/>
          <a:p>
            <a:pPr algn="ctr"/>
            <a:r>
              <a:rPr lang="en-US" sz="6000" dirty="0">
                <a:solidFill>
                  <a:schemeClr val="tx1">
                    <a:lumMod val="85000"/>
                    <a:lumOff val="15000"/>
                  </a:schemeClr>
                </a:solidFill>
              </a:rPr>
              <a:t>As you’re logging in, please share one thing in the chat that you’re hoping to learn about the WA Course Design Checklist today.</a:t>
            </a:r>
          </a:p>
        </p:txBody>
      </p:sp>
      <p:sp>
        <p:nvSpPr>
          <p:cNvPr id="3" name="Slide Number Placeholder 2">
            <a:extLst>
              <a:ext uri="{FF2B5EF4-FFF2-40B4-BE49-F238E27FC236}">
                <a16:creationId xmlns:a16="http://schemas.microsoft.com/office/drawing/2014/main" id="{F13D29A2-930E-75FB-74C2-FCF98225C906}"/>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927CCDDB-9EAA-4D44-B210-166D3BE833C3}" type="slidenum">
              <a:rPr lang="en-US"/>
              <a:pPr>
                <a:spcAft>
                  <a:spcPts val="600"/>
                </a:spcAft>
              </a:pPr>
              <a:t>1</a:t>
            </a:fld>
            <a:endParaRPr lang="en-US" dirty="0"/>
          </a:p>
        </p:txBody>
      </p:sp>
    </p:spTree>
    <p:extLst>
      <p:ext uri="{BB962C8B-B14F-4D97-AF65-F5344CB8AC3E}">
        <p14:creationId xmlns:p14="http://schemas.microsoft.com/office/powerpoint/2010/main" val="115199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noAutofit/>
          </a:bodyPr>
          <a:lstStyle/>
          <a:p>
            <a:r>
              <a:rPr lang="en-US" dirty="0"/>
              <a:t>New Indicators – Power &amp; Partnership</a:t>
            </a:r>
          </a:p>
        </p:txBody>
      </p:sp>
      <p:graphicFrame>
        <p:nvGraphicFramePr>
          <p:cNvPr id="15" name="Content Placeholder 14">
            <a:extLst>
              <a:ext uri="{FF2B5EF4-FFF2-40B4-BE49-F238E27FC236}">
                <a16:creationId xmlns:a16="http://schemas.microsoft.com/office/drawing/2014/main" id="{37FB6ECC-ED33-629C-9C39-C4EECC428A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708167493"/>
              </p:ext>
            </p:extLst>
          </p:nvPr>
        </p:nvGraphicFramePr>
        <p:xfrm>
          <a:off x="394596" y="1850408"/>
          <a:ext cx="11383139" cy="4056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10</a:t>
            </a:fld>
            <a:endParaRPr lang="en-US" dirty="0"/>
          </a:p>
        </p:txBody>
      </p:sp>
    </p:spTree>
    <p:extLst>
      <p:ext uri="{BB962C8B-B14F-4D97-AF65-F5344CB8AC3E}">
        <p14:creationId xmlns:p14="http://schemas.microsoft.com/office/powerpoint/2010/main" val="361398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lstStyle/>
          <a:p>
            <a:r>
              <a:rPr lang="en-US" dirty="0"/>
              <a:t>New Standard - Identifying Bias</a:t>
            </a:r>
          </a:p>
        </p:txBody>
      </p:sp>
      <p:graphicFrame>
        <p:nvGraphicFramePr>
          <p:cNvPr id="15" name="Content Placeholder 14">
            <a:extLst>
              <a:ext uri="{FF2B5EF4-FFF2-40B4-BE49-F238E27FC236}">
                <a16:creationId xmlns:a16="http://schemas.microsoft.com/office/drawing/2014/main" id="{37FB6ECC-ED33-629C-9C39-C4EECC428A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11556312"/>
              </p:ext>
            </p:extLst>
          </p:nvPr>
        </p:nvGraphicFramePr>
        <p:xfrm>
          <a:off x="998741" y="1509961"/>
          <a:ext cx="10174850" cy="4322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11</a:t>
            </a:fld>
            <a:endParaRPr lang="en-US" dirty="0"/>
          </a:p>
        </p:txBody>
      </p:sp>
    </p:spTree>
    <p:extLst>
      <p:ext uri="{BB962C8B-B14F-4D97-AF65-F5344CB8AC3E}">
        <p14:creationId xmlns:p14="http://schemas.microsoft.com/office/powerpoint/2010/main" val="4288883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normAutofit/>
          </a:bodyPr>
          <a:lstStyle/>
          <a:p>
            <a:r>
              <a:rPr lang="en-US" dirty="0"/>
              <a:t>New Standard - Welcoming Language</a:t>
            </a: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05487511"/>
              </p:ext>
            </p:extLst>
          </p:nvPr>
        </p:nvGraphicFramePr>
        <p:xfrm>
          <a:off x="314631" y="1303392"/>
          <a:ext cx="11326909" cy="4728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12</a:t>
            </a:fld>
            <a:endParaRPr lang="en-US" dirty="0"/>
          </a:p>
        </p:txBody>
      </p:sp>
    </p:spTree>
    <p:extLst>
      <p:ext uri="{BB962C8B-B14F-4D97-AF65-F5344CB8AC3E}">
        <p14:creationId xmlns:p14="http://schemas.microsoft.com/office/powerpoint/2010/main" val="2709920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normAutofit fontScale="90000"/>
          </a:bodyPr>
          <a:lstStyle/>
          <a:p>
            <a:r>
              <a:rPr lang="en-US" dirty="0"/>
              <a:t>Opportunities to Reimage System Structures</a:t>
            </a: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840067333"/>
              </p:ext>
            </p:extLst>
          </p:nvPr>
        </p:nvGraphicFramePr>
        <p:xfrm>
          <a:off x="314631" y="1303392"/>
          <a:ext cx="11326909" cy="4728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13</a:t>
            </a:fld>
            <a:endParaRPr lang="en-US" dirty="0"/>
          </a:p>
        </p:txBody>
      </p:sp>
    </p:spTree>
    <p:extLst>
      <p:ext uri="{BB962C8B-B14F-4D97-AF65-F5344CB8AC3E}">
        <p14:creationId xmlns:p14="http://schemas.microsoft.com/office/powerpoint/2010/main" val="3801555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normAutofit/>
          </a:bodyPr>
          <a:lstStyle/>
          <a:p>
            <a:r>
              <a:rPr lang="en-US" dirty="0"/>
              <a:t>Labeling Change</a:t>
            </a:r>
          </a:p>
        </p:txBody>
      </p:sp>
      <p:graphicFrame>
        <p:nvGraphicFramePr>
          <p:cNvPr id="15" name="Content Placeholder 14">
            <a:extLst>
              <a:ext uri="{FF2B5EF4-FFF2-40B4-BE49-F238E27FC236}">
                <a16:creationId xmlns:a16="http://schemas.microsoft.com/office/drawing/2014/main" id="{37FB6ECC-ED33-629C-9C39-C4EECC428A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194304452"/>
              </p:ext>
            </p:extLst>
          </p:nvPr>
        </p:nvGraphicFramePr>
        <p:xfrm>
          <a:off x="1056966" y="1867459"/>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14</a:t>
            </a:fld>
            <a:endParaRPr lang="en-US" dirty="0"/>
          </a:p>
        </p:txBody>
      </p:sp>
    </p:spTree>
    <p:extLst>
      <p:ext uri="{BB962C8B-B14F-4D97-AF65-F5344CB8AC3E}">
        <p14:creationId xmlns:p14="http://schemas.microsoft.com/office/powerpoint/2010/main" val="4230926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normAutofit/>
          </a:bodyPr>
          <a:lstStyle/>
          <a:p>
            <a:r>
              <a:rPr lang="en-US" dirty="0"/>
              <a:t>Improved Readability &amp; Usability</a:t>
            </a:r>
          </a:p>
        </p:txBody>
      </p:sp>
      <p:graphicFrame>
        <p:nvGraphicFramePr>
          <p:cNvPr id="15" name="Content Placeholder 14">
            <a:extLst>
              <a:ext uri="{FF2B5EF4-FFF2-40B4-BE49-F238E27FC236}">
                <a16:creationId xmlns:a16="http://schemas.microsoft.com/office/drawing/2014/main" id="{37FB6ECC-ED33-629C-9C39-C4EECC428A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3832337"/>
              </p:ext>
            </p:extLst>
          </p:nvPr>
        </p:nvGraphicFramePr>
        <p:xfrm>
          <a:off x="754708" y="1417637"/>
          <a:ext cx="10662915"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15</a:t>
            </a:fld>
            <a:endParaRPr lang="en-US" dirty="0"/>
          </a:p>
        </p:txBody>
      </p:sp>
    </p:spTree>
    <p:extLst>
      <p:ext uri="{BB962C8B-B14F-4D97-AF65-F5344CB8AC3E}">
        <p14:creationId xmlns:p14="http://schemas.microsoft.com/office/powerpoint/2010/main" val="3727209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normAutofit/>
          </a:bodyPr>
          <a:lstStyle/>
          <a:p>
            <a:r>
              <a:rPr lang="en-US" dirty="0"/>
              <a:t>Improved Alignment</a:t>
            </a:r>
          </a:p>
        </p:txBody>
      </p:sp>
      <p:graphicFrame>
        <p:nvGraphicFramePr>
          <p:cNvPr id="15" name="Content Placeholder 14">
            <a:extLst>
              <a:ext uri="{FF2B5EF4-FFF2-40B4-BE49-F238E27FC236}">
                <a16:creationId xmlns:a16="http://schemas.microsoft.com/office/drawing/2014/main" id="{37FB6ECC-ED33-629C-9C39-C4EECC428A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35511717"/>
              </p:ext>
            </p:extLst>
          </p:nvPr>
        </p:nvGraphicFramePr>
        <p:xfrm>
          <a:off x="1413930" y="1583657"/>
          <a:ext cx="9364140" cy="459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16</a:t>
            </a:fld>
            <a:endParaRPr lang="en-US" dirty="0"/>
          </a:p>
        </p:txBody>
      </p:sp>
    </p:spTree>
    <p:extLst>
      <p:ext uri="{BB962C8B-B14F-4D97-AF65-F5344CB8AC3E}">
        <p14:creationId xmlns:p14="http://schemas.microsoft.com/office/powerpoint/2010/main" val="71163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normAutofit/>
          </a:bodyPr>
          <a:lstStyle/>
          <a:p>
            <a:r>
              <a:rPr lang="en-US" dirty="0"/>
              <a:t>New Standards - Accessibility</a:t>
            </a: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3654371"/>
              </p:ext>
            </p:extLst>
          </p:nvPr>
        </p:nvGraphicFramePr>
        <p:xfrm>
          <a:off x="314631" y="1303392"/>
          <a:ext cx="11326909" cy="4728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17</a:t>
            </a:fld>
            <a:endParaRPr lang="en-US" dirty="0"/>
          </a:p>
        </p:txBody>
      </p:sp>
    </p:spTree>
    <p:extLst>
      <p:ext uri="{BB962C8B-B14F-4D97-AF65-F5344CB8AC3E}">
        <p14:creationId xmlns:p14="http://schemas.microsoft.com/office/powerpoint/2010/main" val="29530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633E-58AD-C62A-1A34-A9ACE38C4379}"/>
              </a:ext>
            </a:extLst>
          </p:cNvPr>
          <p:cNvSpPr>
            <a:spLocks noGrp="1"/>
          </p:cNvSpPr>
          <p:nvPr>
            <p:ph type="title"/>
          </p:nvPr>
        </p:nvSpPr>
        <p:spPr/>
        <p:txBody>
          <a:bodyPr/>
          <a:lstStyle/>
          <a:p>
            <a:r>
              <a:rPr lang="en-US" dirty="0"/>
              <a:t>Next Steps in WA Checklist Development</a:t>
            </a:r>
          </a:p>
        </p:txBody>
      </p:sp>
      <p:sp>
        <p:nvSpPr>
          <p:cNvPr id="3" name="Content Placeholder 2">
            <a:extLst>
              <a:ext uri="{FF2B5EF4-FFF2-40B4-BE49-F238E27FC236}">
                <a16:creationId xmlns:a16="http://schemas.microsoft.com/office/drawing/2014/main" id="{AF357EFC-73A1-F174-1A66-6E529097158E}"/>
              </a:ext>
            </a:extLst>
          </p:cNvPr>
          <p:cNvSpPr>
            <a:spLocks noGrp="1"/>
          </p:cNvSpPr>
          <p:nvPr>
            <p:ph idx="1"/>
          </p:nvPr>
        </p:nvSpPr>
        <p:spPr/>
        <p:txBody>
          <a:bodyPr>
            <a:normAutofit/>
          </a:bodyPr>
          <a:lstStyle/>
          <a:p>
            <a:pPr>
              <a:spcAft>
                <a:spcPts val="1800"/>
              </a:spcAft>
            </a:pPr>
            <a:r>
              <a:rPr lang="en-US" sz="2800" dirty="0"/>
              <a:t>Map the WA Checklist (V4) intersections to the Peralta Equity Rubric, TILT, Quality Matters Rubric, UDL, and Guided Pathways, etc.</a:t>
            </a:r>
          </a:p>
          <a:p>
            <a:pPr>
              <a:spcAft>
                <a:spcPts val="1800"/>
              </a:spcAft>
            </a:pPr>
            <a:r>
              <a:rPr lang="en-US" sz="2800" dirty="0"/>
              <a:t>Revise the WA Checklist Guides architecture to mirror V4 content and begin filling in content gaps created by reorganizing and adding new Sections, Standards, and Indicators. </a:t>
            </a:r>
          </a:p>
          <a:p>
            <a:pPr>
              <a:spcAft>
                <a:spcPts val="1800"/>
              </a:spcAft>
            </a:pPr>
            <a:r>
              <a:rPr lang="en-US" sz="2800" dirty="0"/>
              <a:t>Retire the WA Checklist (V3) at the end of the summer.</a:t>
            </a:r>
          </a:p>
          <a:p>
            <a:pPr>
              <a:spcAft>
                <a:spcPts val="1800"/>
              </a:spcAft>
            </a:pPr>
            <a:endParaRPr lang="en-US" sz="2800" dirty="0"/>
          </a:p>
        </p:txBody>
      </p:sp>
      <p:sp>
        <p:nvSpPr>
          <p:cNvPr id="4" name="Slide Number Placeholder 3">
            <a:extLst>
              <a:ext uri="{FF2B5EF4-FFF2-40B4-BE49-F238E27FC236}">
                <a16:creationId xmlns:a16="http://schemas.microsoft.com/office/drawing/2014/main" id="{2F8DCF8B-7DB3-616F-3F12-FE8923672EF3}"/>
              </a:ext>
            </a:extLst>
          </p:cNvPr>
          <p:cNvSpPr>
            <a:spLocks noGrp="1"/>
          </p:cNvSpPr>
          <p:nvPr>
            <p:ph type="sldNum" sz="quarter" idx="12"/>
          </p:nvPr>
        </p:nvSpPr>
        <p:spPr/>
        <p:txBody>
          <a:bodyPr/>
          <a:lstStyle/>
          <a:p>
            <a:fld id="{927CCDDB-9EAA-4D44-B210-166D3BE833C3}" type="slidenum">
              <a:rPr lang="en-US" smtClean="0"/>
              <a:t>18</a:t>
            </a:fld>
            <a:endParaRPr lang="en-US" dirty="0"/>
          </a:p>
        </p:txBody>
      </p:sp>
    </p:spTree>
    <p:extLst>
      <p:ext uri="{BB962C8B-B14F-4D97-AF65-F5344CB8AC3E}">
        <p14:creationId xmlns:p14="http://schemas.microsoft.com/office/powerpoint/2010/main" val="2484525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F9879C-2FD2-01C9-B0A7-4A9B8AFFDF5C}"/>
              </a:ext>
            </a:extLst>
          </p:cNvPr>
          <p:cNvSpPr>
            <a:spLocks noGrp="1"/>
          </p:cNvSpPr>
          <p:nvPr>
            <p:ph type="title"/>
          </p:nvPr>
        </p:nvSpPr>
        <p:spPr>
          <a:xfrm>
            <a:off x="1097280" y="758952"/>
            <a:ext cx="10058400" cy="3892168"/>
          </a:xfrm>
        </p:spPr>
        <p:txBody>
          <a:bodyPr vert="horz" lIns="91440" tIns="45720" rIns="91440" bIns="45720" rtlCol="0" anchor="b">
            <a:normAutofit/>
          </a:bodyPr>
          <a:lstStyle/>
          <a:p>
            <a:pPr algn="ctr"/>
            <a:r>
              <a:rPr lang="en-US" sz="6000" dirty="0">
                <a:solidFill>
                  <a:schemeClr val="tx1">
                    <a:lumMod val="85000"/>
                    <a:lumOff val="15000"/>
                  </a:schemeClr>
                </a:solidFill>
              </a:rPr>
              <a:t>Now, let’s take a tour and answer some questions!</a:t>
            </a:r>
          </a:p>
        </p:txBody>
      </p:sp>
      <p:sp>
        <p:nvSpPr>
          <p:cNvPr id="31" name="Rectangle 30">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F13D29A2-930E-75FB-74C2-FCF98225C906}"/>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927CCDDB-9EAA-4D44-B210-166D3BE833C3}" type="slidenum">
              <a:rPr lang="en-US"/>
              <a:pPr>
                <a:spcAft>
                  <a:spcPts val="600"/>
                </a:spcAft>
              </a:pPr>
              <a:t>19</a:t>
            </a:fld>
            <a:endParaRPr lang="en-US" dirty="0"/>
          </a:p>
        </p:txBody>
      </p:sp>
    </p:spTree>
    <p:extLst>
      <p:ext uri="{BB962C8B-B14F-4D97-AF65-F5344CB8AC3E}">
        <p14:creationId xmlns:p14="http://schemas.microsoft.com/office/powerpoint/2010/main" val="1546845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69FD-6F51-4724-AC1A-B1E560E54372}"/>
              </a:ext>
            </a:extLst>
          </p:cNvPr>
          <p:cNvSpPr>
            <a:spLocks noGrp="1"/>
          </p:cNvSpPr>
          <p:nvPr>
            <p:ph type="ctrTitle"/>
          </p:nvPr>
        </p:nvSpPr>
        <p:spPr/>
        <p:txBody>
          <a:bodyPr>
            <a:normAutofit/>
          </a:bodyPr>
          <a:lstStyle/>
          <a:p>
            <a:r>
              <a:rPr lang="en-US" dirty="0"/>
              <a:t>Meet the WA Checklist (V4)!</a:t>
            </a:r>
          </a:p>
        </p:txBody>
      </p:sp>
      <p:sp>
        <p:nvSpPr>
          <p:cNvPr id="3" name="Subtitle 2">
            <a:extLst>
              <a:ext uri="{FF2B5EF4-FFF2-40B4-BE49-F238E27FC236}">
                <a16:creationId xmlns:a16="http://schemas.microsoft.com/office/drawing/2014/main" id="{ED86C789-4AB5-42FF-B7CF-89666D17FA71}"/>
              </a:ext>
            </a:extLst>
          </p:cNvPr>
          <p:cNvSpPr>
            <a:spLocks noGrp="1"/>
          </p:cNvSpPr>
          <p:nvPr>
            <p:ph type="subTitle" idx="1"/>
          </p:nvPr>
        </p:nvSpPr>
        <p:spPr/>
        <p:txBody>
          <a:bodyPr rIns="365760">
            <a:normAutofit/>
          </a:bodyPr>
          <a:lstStyle/>
          <a:p>
            <a:pPr>
              <a:spcAft>
                <a:spcPts val="600"/>
              </a:spcAft>
            </a:pPr>
            <a:r>
              <a:rPr lang="en-US" dirty="0">
                <a:solidFill>
                  <a:schemeClr val="tx1">
                    <a:lumMod val="85000"/>
                    <a:lumOff val="15000"/>
                  </a:schemeClr>
                </a:solidFill>
              </a:rPr>
              <a:t>Alissa Sells | July 27, 2022</a:t>
            </a:r>
          </a:p>
        </p:txBody>
      </p:sp>
    </p:spTree>
    <p:extLst>
      <p:ext uri="{BB962C8B-B14F-4D97-AF65-F5344CB8AC3E}">
        <p14:creationId xmlns:p14="http://schemas.microsoft.com/office/powerpoint/2010/main" val="3203361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283E-E424-4869-A212-559421E31BDF}"/>
              </a:ext>
            </a:extLst>
          </p:cNvPr>
          <p:cNvSpPr>
            <a:spLocks noGrp="1"/>
          </p:cNvSpPr>
          <p:nvPr>
            <p:ph type="title"/>
          </p:nvPr>
        </p:nvSpPr>
        <p:spPr/>
        <p:txBody>
          <a:bodyPr anchor="b">
            <a:normAutofit/>
          </a:bodyPr>
          <a:lstStyle/>
          <a:p>
            <a:r>
              <a:rPr lang="en-US" sz="3600" dirty="0">
                <a:solidFill>
                  <a:srgbClr val="FFFFFF"/>
                </a:solidFill>
              </a:rPr>
              <a:t>Contact me!</a:t>
            </a:r>
          </a:p>
        </p:txBody>
      </p:sp>
      <p:sp>
        <p:nvSpPr>
          <p:cNvPr id="5" name="Text Placeholder 4">
            <a:extLst>
              <a:ext uri="{FF2B5EF4-FFF2-40B4-BE49-F238E27FC236}">
                <a16:creationId xmlns:a16="http://schemas.microsoft.com/office/drawing/2014/main" id="{98518161-AB16-94D6-5D11-43B8500EF4AD}"/>
              </a:ext>
            </a:extLst>
          </p:cNvPr>
          <p:cNvSpPr>
            <a:spLocks noGrp="1"/>
          </p:cNvSpPr>
          <p:nvPr>
            <p:ph type="body" sz="half" idx="2"/>
          </p:nvPr>
        </p:nvSpPr>
        <p:spPr/>
        <p:txBody>
          <a:bodyPr/>
          <a:lstStyle/>
          <a:p>
            <a:endParaRPr lang="en-US" dirty="0"/>
          </a:p>
        </p:txBody>
      </p:sp>
      <p:sp>
        <p:nvSpPr>
          <p:cNvPr id="3" name="Content Placeholder 2">
            <a:extLst>
              <a:ext uri="{FF2B5EF4-FFF2-40B4-BE49-F238E27FC236}">
                <a16:creationId xmlns:a16="http://schemas.microsoft.com/office/drawing/2014/main" id="{25124EE6-E28F-486D-BD8E-6D81D7D8D400}"/>
              </a:ext>
            </a:extLst>
          </p:cNvPr>
          <p:cNvSpPr>
            <a:spLocks noGrp="1"/>
          </p:cNvSpPr>
          <p:nvPr>
            <p:ph idx="1"/>
          </p:nvPr>
        </p:nvSpPr>
        <p:spPr/>
        <p:txBody>
          <a:bodyPr anchor="ctr">
            <a:normAutofit/>
          </a:bodyPr>
          <a:lstStyle/>
          <a:p>
            <a:pPr marL="0" indent="0" algn="ctr">
              <a:buNone/>
            </a:pPr>
            <a:r>
              <a:rPr lang="en-US" sz="4000" b="1" dirty="0"/>
              <a:t>Alissa Sells</a:t>
            </a:r>
          </a:p>
          <a:p>
            <a:pPr marL="0" indent="0" algn="ctr">
              <a:spcAft>
                <a:spcPts val="0"/>
              </a:spcAft>
              <a:buNone/>
            </a:pPr>
            <a:r>
              <a:rPr lang="en-US" sz="2000" dirty="0"/>
              <a:t>Program Administrator</a:t>
            </a:r>
          </a:p>
          <a:p>
            <a:pPr marL="0" indent="0" algn="ctr">
              <a:spcAft>
                <a:spcPts val="0"/>
              </a:spcAft>
              <a:buNone/>
            </a:pPr>
            <a:r>
              <a:rPr lang="en-US" sz="2000" dirty="0"/>
              <a:t>Educational Technology &amp; Open Education</a:t>
            </a:r>
          </a:p>
          <a:p>
            <a:pPr marL="0" indent="0" algn="ctr">
              <a:buNone/>
            </a:pPr>
            <a:r>
              <a:rPr lang="en-US" sz="2000" dirty="0"/>
              <a:t>WA State Board for Community &amp; Technical Colleges</a:t>
            </a:r>
            <a:endParaRPr lang="en-US" sz="2000" dirty="0">
              <a:hlinkClick r:id="rId3">
                <a:extLst>
                  <a:ext uri="{A12FA001-AC4F-418D-AE19-62706E023703}">
                    <ahyp:hlinkClr xmlns:ahyp="http://schemas.microsoft.com/office/drawing/2018/hyperlinkcolor" val="tx"/>
                  </a:ext>
                </a:extLst>
              </a:hlinkClick>
            </a:endParaRPr>
          </a:p>
          <a:p>
            <a:pPr marL="0" indent="0" algn="ctr">
              <a:buNone/>
            </a:pPr>
            <a:r>
              <a:rPr lang="en-US" b="1" dirty="0">
                <a:hlinkClick r:id="rId3"/>
              </a:rPr>
              <a:t>asells@sbctc.edu</a:t>
            </a:r>
            <a:endParaRPr lang="en-US" b="1" dirty="0"/>
          </a:p>
          <a:p>
            <a:pPr marL="0" indent="0" algn="ctr">
              <a:buNone/>
            </a:pPr>
            <a:r>
              <a:rPr lang="en-US" dirty="0"/>
              <a:t>425.239.0456</a:t>
            </a:r>
          </a:p>
        </p:txBody>
      </p:sp>
      <p:sp>
        <p:nvSpPr>
          <p:cNvPr id="4" name="Slide Number Placeholder 3">
            <a:extLst>
              <a:ext uri="{FF2B5EF4-FFF2-40B4-BE49-F238E27FC236}">
                <a16:creationId xmlns:a16="http://schemas.microsoft.com/office/drawing/2014/main" id="{F4B64F60-CF84-4156-82C0-653143C0BB11}"/>
              </a:ext>
            </a:extLst>
          </p:cNvPr>
          <p:cNvSpPr>
            <a:spLocks noGrp="1"/>
          </p:cNvSpPr>
          <p:nvPr>
            <p:ph type="sldNum" sz="quarter" idx="12"/>
          </p:nvPr>
        </p:nvSpPr>
        <p:spPr/>
        <p:txBody>
          <a:bodyPr>
            <a:normAutofit/>
          </a:bodyPr>
          <a:lstStyle/>
          <a:p>
            <a:pPr>
              <a:spcAft>
                <a:spcPts val="600"/>
              </a:spcAft>
            </a:pPr>
            <a:fld id="{927CCDDB-9EAA-4D44-B210-166D3BE833C3}" type="slidenum">
              <a:rPr lang="en-US">
                <a:solidFill>
                  <a:schemeClr val="tx2"/>
                </a:solidFill>
              </a:rPr>
              <a:pPr>
                <a:spcAft>
                  <a:spcPts val="600"/>
                </a:spcAft>
              </a:pPr>
              <a:t>20</a:t>
            </a:fld>
            <a:endParaRPr lang="en-US" dirty="0">
              <a:solidFill>
                <a:schemeClr val="tx2"/>
              </a:solidFill>
            </a:endParaRPr>
          </a:p>
        </p:txBody>
      </p:sp>
    </p:spTree>
    <p:extLst>
      <p:ext uri="{BB962C8B-B14F-4D97-AF65-F5344CB8AC3E}">
        <p14:creationId xmlns:p14="http://schemas.microsoft.com/office/powerpoint/2010/main" val="2256424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1EF2-F835-4415-93A9-F7B70874D669}"/>
              </a:ext>
            </a:extLst>
          </p:cNvPr>
          <p:cNvSpPr>
            <a:spLocks noGrp="1"/>
          </p:cNvSpPr>
          <p:nvPr>
            <p:ph type="title"/>
          </p:nvPr>
        </p:nvSpPr>
        <p:spPr/>
        <p:txBody>
          <a:bodyPr>
            <a:normAutofit/>
          </a:bodyPr>
          <a:lstStyle/>
          <a:p>
            <a:pPr algn="ctr"/>
            <a:r>
              <a:rPr lang="en-US" sz="9600" dirty="0"/>
              <a:t>Thank you!</a:t>
            </a:r>
          </a:p>
        </p:txBody>
      </p:sp>
      <p:pic>
        <p:nvPicPr>
          <p:cNvPr id="5" name="Picture 4" descr="Creative Commons CC BY 4.0 license logo">
            <a:extLst>
              <a:ext uri="{FF2B5EF4-FFF2-40B4-BE49-F238E27FC236}">
                <a16:creationId xmlns:a16="http://schemas.microsoft.com/office/drawing/2014/main" id="{E8471396-F46A-456B-B17A-E9EC9DF3BBB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46" y="5354264"/>
            <a:ext cx="1653735" cy="558515"/>
          </a:xfrm>
          <a:prstGeom prst="rect">
            <a:avLst/>
          </a:prstGeom>
        </p:spPr>
      </p:pic>
      <p:sp>
        <p:nvSpPr>
          <p:cNvPr id="3" name="Text Placeholder 2">
            <a:extLst>
              <a:ext uri="{FF2B5EF4-FFF2-40B4-BE49-F238E27FC236}">
                <a16:creationId xmlns:a16="http://schemas.microsoft.com/office/drawing/2014/main" id="{A68C89E0-C392-458F-B3AF-DF003FFCFD57}"/>
              </a:ext>
            </a:extLst>
          </p:cNvPr>
          <p:cNvSpPr>
            <a:spLocks noGrp="1"/>
          </p:cNvSpPr>
          <p:nvPr>
            <p:ph type="body" idx="1"/>
          </p:nvPr>
        </p:nvSpPr>
        <p:spPr>
          <a:xfrm>
            <a:off x="2340792" y="5167997"/>
            <a:ext cx="9467836" cy="931051"/>
          </a:xfrm>
        </p:spPr>
        <p:txBody>
          <a:bodyPr>
            <a:normAutofit/>
          </a:bodyPr>
          <a:lstStyle/>
          <a:p>
            <a:pPr marL="0" marR="0">
              <a:spcBef>
                <a:spcPts val="0"/>
              </a:spcBef>
              <a:spcAft>
                <a:spcPts val="0"/>
              </a:spcAft>
            </a:pPr>
            <a:r>
              <a:rPr lang="en-US" sz="24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Unless otherwise specified, the content in this presentation is licensed under a </a:t>
            </a:r>
            <a:r>
              <a:rPr lang="en-US" sz="2400" b="1" u="sng" dirty="0">
                <a:solidFill>
                  <a:srgbClr val="0000FF"/>
                </a:solidFill>
                <a:effectLst/>
                <a:latin typeface="Franklin Gothic Book" panose="020B0503020102020204" pitchFamily="34" charset="0"/>
                <a:ea typeface="Calibri" panose="020F0502020204030204" pitchFamily="34" charset="0"/>
                <a:cs typeface="Calibri" panose="020F0502020204030204" pitchFamily="34" charset="0"/>
                <a:hlinkClick r:id="rId4"/>
              </a:rPr>
              <a:t>Creative Commons CC BY 4.0</a:t>
            </a:r>
            <a:r>
              <a:rPr lang="en-US" sz="24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license.</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D44D6DD-D15C-4099-80FE-DA1A5BBC89D7}"/>
              </a:ext>
            </a:extLst>
          </p:cNvPr>
          <p:cNvSpPr>
            <a:spLocks noGrp="1"/>
          </p:cNvSpPr>
          <p:nvPr>
            <p:ph type="sldNum" sz="quarter" idx="12"/>
          </p:nvPr>
        </p:nvSpPr>
        <p:spPr/>
        <p:txBody>
          <a:bodyPr/>
          <a:lstStyle/>
          <a:p>
            <a:fld id="{927CCDDB-9EAA-4D44-B210-166D3BE833C3}" type="slidenum">
              <a:rPr lang="en-US" smtClean="0"/>
              <a:t>21</a:t>
            </a:fld>
            <a:endParaRPr lang="en-US" dirty="0"/>
          </a:p>
        </p:txBody>
      </p:sp>
    </p:spTree>
    <p:extLst>
      <p:ext uri="{BB962C8B-B14F-4D97-AF65-F5344CB8AC3E}">
        <p14:creationId xmlns:p14="http://schemas.microsoft.com/office/powerpoint/2010/main" val="4260040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A0D1-A72E-0FC4-6D36-F339C5D5D84C}"/>
              </a:ext>
            </a:extLst>
          </p:cNvPr>
          <p:cNvSpPr>
            <a:spLocks noGrp="1"/>
          </p:cNvSpPr>
          <p:nvPr>
            <p:ph type="title"/>
          </p:nvPr>
        </p:nvSpPr>
        <p:spPr>
          <a:xfrm>
            <a:off x="1066800" y="1396625"/>
            <a:ext cx="10058400" cy="3566160"/>
          </a:xfrm>
        </p:spPr>
        <p:txBody>
          <a:bodyPr>
            <a:normAutofit/>
          </a:bodyPr>
          <a:lstStyle/>
          <a:p>
            <a:r>
              <a:rPr lang="en-US" sz="3600" dirty="0"/>
              <a:t>The following slides are included for quick reference in case of technical difficulties and show screenshots of the WA Checklist V4 structure. </a:t>
            </a:r>
            <a:br>
              <a:rPr lang="en-US" sz="3600" dirty="0"/>
            </a:br>
            <a:endParaRPr lang="en-US" sz="3600" dirty="0"/>
          </a:p>
        </p:txBody>
      </p:sp>
      <p:sp>
        <p:nvSpPr>
          <p:cNvPr id="3" name="Slide Number Placeholder 2">
            <a:extLst>
              <a:ext uri="{FF2B5EF4-FFF2-40B4-BE49-F238E27FC236}">
                <a16:creationId xmlns:a16="http://schemas.microsoft.com/office/drawing/2014/main" id="{D77A82B7-ED6C-CA78-BEE8-F4EA597C3CD6}"/>
              </a:ext>
            </a:extLst>
          </p:cNvPr>
          <p:cNvSpPr>
            <a:spLocks noGrp="1"/>
          </p:cNvSpPr>
          <p:nvPr>
            <p:ph type="sldNum" sz="quarter" idx="12"/>
          </p:nvPr>
        </p:nvSpPr>
        <p:spPr/>
        <p:txBody>
          <a:bodyPr/>
          <a:lstStyle/>
          <a:p>
            <a:fld id="{927CCDDB-9EAA-4D44-B210-166D3BE833C3}" type="slidenum">
              <a:rPr lang="en-US" smtClean="0"/>
              <a:t>22</a:t>
            </a:fld>
            <a:endParaRPr lang="en-US" dirty="0"/>
          </a:p>
        </p:txBody>
      </p:sp>
    </p:spTree>
    <p:extLst>
      <p:ext uri="{BB962C8B-B14F-4D97-AF65-F5344CB8AC3E}">
        <p14:creationId xmlns:p14="http://schemas.microsoft.com/office/powerpoint/2010/main" val="371599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873807-E3AB-4622-B788-7ED5DE335CE0}"/>
              </a:ext>
            </a:extLst>
          </p:cNvPr>
          <p:cNvSpPr>
            <a:spLocks noGrp="1"/>
          </p:cNvSpPr>
          <p:nvPr>
            <p:ph type="title"/>
          </p:nvPr>
        </p:nvSpPr>
        <p:spPr>
          <a:xfrm>
            <a:off x="397040" y="594359"/>
            <a:ext cx="3200400" cy="2286000"/>
          </a:xfrm>
        </p:spPr>
        <p:txBody>
          <a:bodyPr>
            <a:noAutofit/>
          </a:bodyPr>
          <a:lstStyle/>
          <a:p>
            <a:r>
              <a:rPr lang="en-US" sz="3600" dirty="0"/>
              <a:t>Sections</a:t>
            </a:r>
          </a:p>
        </p:txBody>
      </p:sp>
      <p:sp>
        <p:nvSpPr>
          <p:cNvPr id="7" name="Text Placeholder 6">
            <a:extLst>
              <a:ext uri="{FF2B5EF4-FFF2-40B4-BE49-F238E27FC236}">
                <a16:creationId xmlns:a16="http://schemas.microsoft.com/office/drawing/2014/main" id="{00853E5E-FE98-4D1D-95E1-6DAADCEFA819}"/>
              </a:ext>
            </a:extLst>
          </p:cNvPr>
          <p:cNvSpPr>
            <a:spLocks noGrp="1"/>
          </p:cNvSpPr>
          <p:nvPr>
            <p:ph type="body" sz="half" idx="2"/>
          </p:nvPr>
        </p:nvSpPr>
        <p:spPr>
          <a:xfrm>
            <a:off x="397039" y="2926079"/>
            <a:ext cx="3585412" cy="3607067"/>
          </a:xfrm>
        </p:spPr>
        <p:txBody>
          <a:bodyPr>
            <a:noAutofit/>
          </a:bodyPr>
          <a:lstStyle/>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1 – </a:t>
            </a:r>
            <a:br>
              <a:rPr lang="en-US" sz="1600" b="1" dirty="0"/>
            </a:br>
            <a:r>
              <a:rPr lang="en-US" sz="1600" b="1" dirty="0"/>
              <a:t>Sense of Belonging &amp; Student Engagement</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2 – </a:t>
            </a:r>
            <a:br>
              <a:rPr lang="en-US" sz="1600" b="1" dirty="0"/>
            </a:br>
            <a:r>
              <a:rPr lang="en-US" sz="1600" b="1" dirty="0"/>
              <a:t>Outcomes &amp; Objectives</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3 – </a:t>
            </a:r>
            <a:br>
              <a:rPr lang="en-US" sz="1600" b="1" dirty="0"/>
            </a:br>
            <a:r>
              <a:rPr lang="en-US" sz="1600" b="1" dirty="0"/>
              <a:t>Assessment &amp; Feedback</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4 – </a:t>
            </a:r>
            <a:br>
              <a:rPr lang="en-US" sz="1600" b="1" dirty="0"/>
            </a:br>
            <a:r>
              <a:rPr lang="en-US" sz="1600" b="1" dirty="0"/>
              <a:t>Materials &amp; Tools</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5 </a:t>
            </a:r>
            <a:r>
              <a:rPr lang="fr-FR" sz="1600" b="1" dirty="0"/>
              <a:t>– </a:t>
            </a:r>
            <a:br>
              <a:rPr lang="fr-FR" sz="1600" b="1" dirty="0"/>
            </a:br>
            <a:r>
              <a:rPr lang="fr-FR" sz="1600" b="1" dirty="0"/>
              <a:t>Course Orientation &amp; Structure</a:t>
            </a:r>
            <a:endParaRPr lang="en-US" sz="1600" b="1" dirty="0"/>
          </a:p>
        </p:txBody>
      </p:sp>
      <p:pic>
        <p:nvPicPr>
          <p:cNvPr id="9" name="Content Placeholder 8" descr="WA Course Design Checklist with Section 1 - Sense of Belonging &amp; Student Engagement highlighted&#10;">
            <a:extLst>
              <a:ext uri="{FF2B5EF4-FFF2-40B4-BE49-F238E27FC236}">
                <a16:creationId xmlns:a16="http://schemas.microsoft.com/office/drawing/2014/main" id="{6F652CC3-2243-0670-DEA6-BEB939C7C7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42015"/>
            <a:ext cx="6492875" cy="3037445"/>
          </a:xfrm>
        </p:spPr>
      </p:pic>
      <p:sp>
        <p:nvSpPr>
          <p:cNvPr id="2" name="Slide Number Placeholder 1">
            <a:extLst>
              <a:ext uri="{FF2B5EF4-FFF2-40B4-BE49-F238E27FC236}">
                <a16:creationId xmlns:a16="http://schemas.microsoft.com/office/drawing/2014/main" id="{B3667AB5-1CF6-442E-A9D2-0C64065EB391}"/>
              </a:ext>
            </a:extLst>
          </p:cNvPr>
          <p:cNvSpPr>
            <a:spLocks noGrp="1"/>
          </p:cNvSpPr>
          <p:nvPr>
            <p:ph type="sldNum" sz="quarter" idx="12"/>
          </p:nvPr>
        </p:nvSpPr>
        <p:spPr/>
        <p:txBody>
          <a:bodyPr/>
          <a:lstStyle/>
          <a:p>
            <a:fld id="{927CCDDB-9EAA-4D44-B210-166D3BE833C3}" type="slidenum">
              <a:rPr lang="en-US" smtClean="0"/>
              <a:t>23</a:t>
            </a:fld>
            <a:endParaRPr lang="en-US" dirty="0"/>
          </a:p>
        </p:txBody>
      </p:sp>
    </p:spTree>
    <p:extLst>
      <p:ext uri="{BB962C8B-B14F-4D97-AF65-F5344CB8AC3E}">
        <p14:creationId xmlns:p14="http://schemas.microsoft.com/office/powerpoint/2010/main" val="2795630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205663-5D92-4775-BCB4-23CEAD6DC92A}"/>
              </a:ext>
            </a:extLst>
          </p:cNvPr>
          <p:cNvSpPr>
            <a:spLocks noGrp="1"/>
          </p:cNvSpPr>
          <p:nvPr>
            <p:ph type="title"/>
          </p:nvPr>
        </p:nvSpPr>
        <p:spPr/>
        <p:txBody>
          <a:bodyPr>
            <a:noAutofit/>
          </a:bodyPr>
          <a:lstStyle/>
          <a:p>
            <a:r>
              <a:rPr lang="en-US" sz="3600" dirty="0"/>
              <a:t>Standards</a:t>
            </a:r>
          </a:p>
        </p:txBody>
      </p:sp>
      <p:sp>
        <p:nvSpPr>
          <p:cNvPr id="7" name="Text Placeholder 6">
            <a:extLst>
              <a:ext uri="{FF2B5EF4-FFF2-40B4-BE49-F238E27FC236}">
                <a16:creationId xmlns:a16="http://schemas.microsoft.com/office/drawing/2014/main" id="{198D1A24-4D09-4E92-B791-DA7CAB8E0C8C}"/>
              </a:ext>
            </a:extLst>
          </p:cNvPr>
          <p:cNvSpPr>
            <a:spLocks noGrp="1"/>
          </p:cNvSpPr>
          <p:nvPr>
            <p:ph type="body" sz="half" idx="2"/>
          </p:nvPr>
        </p:nvSpPr>
        <p:spPr/>
        <p:txBody>
          <a:bodyPr>
            <a:normAutofit/>
          </a:bodyPr>
          <a:lstStyle/>
          <a:p>
            <a:pPr marL="365760" indent="-365760">
              <a:spcBef>
                <a:spcPts val="1800"/>
              </a:spcBef>
              <a:buClr>
                <a:schemeClr val="bg1"/>
              </a:buClr>
              <a:buFont typeface="Wingdings 2" panose="05020102010507070707" pitchFamily="18" charset="2"/>
              <a:buChar char=""/>
            </a:pPr>
            <a:r>
              <a:rPr lang="en-US" sz="2400" dirty="0"/>
              <a:t>Each section contains a set of numerically labeled Standards. </a:t>
            </a:r>
          </a:p>
          <a:p>
            <a:pPr marL="365760" indent="-365760">
              <a:spcBef>
                <a:spcPts val="1800"/>
              </a:spcBef>
              <a:buClr>
                <a:schemeClr val="bg1"/>
              </a:buClr>
              <a:buFont typeface="Wingdings 2" panose="05020102010507070707" pitchFamily="18" charset="2"/>
              <a:buChar char=""/>
            </a:pPr>
            <a:r>
              <a:rPr lang="en-US" sz="2400" dirty="0"/>
              <a:t>Section 1 contains three Standards: 1.1, 1.2, and 1.3.</a:t>
            </a:r>
          </a:p>
        </p:txBody>
      </p:sp>
      <p:pic>
        <p:nvPicPr>
          <p:cNvPr id="11" name="Content Placeholder 10" descr="WA Checklist with Standard 1.1 Course design cultivates a sense of belonging highlighted.">
            <a:extLst>
              <a:ext uri="{FF2B5EF4-FFF2-40B4-BE49-F238E27FC236}">
                <a16:creationId xmlns:a16="http://schemas.microsoft.com/office/drawing/2014/main" id="{A26839B9-D6F1-397C-5712-38EAD4BBB1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6065"/>
            <a:ext cx="6492875" cy="3049345"/>
          </a:xfrm>
        </p:spPr>
      </p:pic>
      <p:sp>
        <p:nvSpPr>
          <p:cNvPr id="2" name="Slide Number Placeholder 1">
            <a:extLst>
              <a:ext uri="{FF2B5EF4-FFF2-40B4-BE49-F238E27FC236}">
                <a16:creationId xmlns:a16="http://schemas.microsoft.com/office/drawing/2014/main" id="{806821C1-C88C-4F6B-9C3D-51609EA2A428}"/>
              </a:ext>
            </a:extLst>
          </p:cNvPr>
          <p:cNvSpPr>
            <a:spLocks noGrp="1"/>
          </p:cNvSpPr>
          <p:nvPr>
            <p:ph type="sldNum" sz="quarter" idx="12"/>
          </p:nvPr>
        </p:nvSpPr>
        <p:spPr/>
        <p:txBody>
          <a:bodyPr/>
          <a:lstStyle/>
          <a:p>
            <a:fld id="{927CCDDB-9EAA-4D44-B210-166D3BE833C3}" type="slidenum">
              <a:rPr lang="en-US" smtClean="0"/>
              <a:t>24</a:t>
            </a:fld>
            <a:endParaRPr lang="en-US" dirty="0"/>
          </a:p>
        </p:txBody>
      </p:sp>
    </p:spTree>
    <p:extLst>
      <p:ext uri="{BB962C8B-B14F-4D97-AF65-F5344CB8AC3E}">
        <p14:creationId xmlns:p14="http://schemas.microsoft.com/office/powerpoint/2010/main" val="4259398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4173E6-2DE8-46F7-8A46-90919CB4E0FD}"/>
              </a:ext>
            </a:extLst>
          </p:cNvPr>
          <p:cNvSpPr>
            <a:spLocks noGrp="1"/>
          </p:cNvSpPr>
          <p:nvPr>
            <p:ph type="title"/>
          </p:nvPr>
        </p:nvSpPr>
        <p:spPr/>
        <p:txBody>
          <a:bodyPr>
            <a:noAutofit/>
          </a:bodyPr>
          <a:lstStyle/>
          <a:p>
            <a:r>
              <a:rPr lang="en-US" sz="3600" dirty="0"/>
              <a:t>Indicators</a:t>
            </a:r>
          </a:p>
        </p:txBody>
      </p:sp>
      <p:sp>
        <p:nvSpPr>
          <p:cNvPr id="7" name="Text Placeholder 6">
            <a:extLst>
              <a:ext uri="{FF2B5EF4-FFF2-40B4-BE49-F238E27FC236}">
                <a16:creationId xmlns:a16="http://schemas.microsoft.com/office/drawing/2014/main" id="{0FCB82A1-FB05-427A-A690-D4B678F9B565}"/>
              </a:ext>
            </a:extLst>
          </p:cNvPr>
          <p:cNvSpPr>
            <a:spLocks noGrp="1"/>
          </p:cNvSpPr>
          <p:nvPr>
            <p:ph type="body" sz="half" idx="2"/>
          </p:nvPr>
        </p:nvSpPr>
        <p:spPr/>
        <p:txBody>
          <a:bodyPr vert="horz" lIns="91440" tIns="45720" rIns="91440" bIns="45720" rtlCol="0" anchor="t">
            <a:noAutofit/>
          </a:bodyPr>
          <a:lstStyle/>
          <a:p>
            <a:pPr marL="365760" indent="-365760">
              <a:buClr>
                <a:schemeClr val="bg1"/>
              </a:buClr>
              <a:buChar char=""/>
            </a:pPr>
            <a:r>
              <a:rPr lang="en-US" sz="2400" dirty="0"/>
              <a:t>Each Standard is divided into a set of alphanumerically labeled Indicators. </a:t>
            </a:r>
          </a:p>
          <a:p>
            <a:pPr marL="365760" indent="-365760">
              <a:buClr>
                <a:schemeClr val="bg1"/>
              </a:buClr>
              <a:buChar char=""/>
            </a:pPr>
            <a:r>
              <a:rPr lang="en-US" sz="2400" dirty="0"/>
              <a:t>Standard 1.1 contains ten Indicators: </a:t>
            </a:r>
            <a:br>
              <a:rPr lang="en-US" sz="2400" dirty="0"/>
            </a:br>
            <a:r>
              <a:rPr lang="en-US" sz="2400" dirty="0"/>
              <a:t>1.1.a - 1.1.j</a:t>
            </a:r>
          </a:p>
        </p:txBody>
      </p:sp>
      <p:pic>
        <p:nvPicPr>
          <p:cNvPr id="9" name="Content Placeholder 8" descr="Indicators a-i (j. not shown) for WA Checklist Standard 1.1">
            <a:extLst>
              <a:ext uri="{FF2B5EF4-FFF2-40B4-BE49-F238E27FC236}">
                <a16:creationId xmlns:a16="http://schemas.microsoft.com/office/drawing/2014/main" id="{C442D4C6-E6AB-058E-A0EE-6405479FAA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9784"/>
            <a:ext cx="6492875" cy="3041908"/>
          </a:xfrm>
        </p:spPr>
      </p:pic>
      <p:sp>
        <p:nvSpPr>
          <p:cNvPr id="2" name="Slide Number Placeholder 1">
            <a:extLst>
              <a:ext uri="{FF2B5EF4-FFF2-40B4-BE49-F238E27FC236}">
                <a16:creationId xmlns:a16="http://schemas.microsoft.com/office/drawing/2014/main" id="{BC2620AD-D730-471E-8808-0320FF026EBD}"/>
              </a:ext>
            </a:extLst>
          </p:cNvPr>
          <p:cNvSpPr>
            <a:spLocks noGrp="1"/>
          </p:cNvSpPr>
          <p:nvPr>
            <p:ph type="sldNum" sz="quarter" idx="12"/>
          </p:nvPr>
        </p:nvSpPr>
        <p:spPr/>
        <p:txBody>
          <a:bodyPr/>
          <a:lstStyle/>
          <a:p>
            <a:fld id="{927CCDDB-9EAA-4D44-B210-166D3BE833C3}" type="slidenum">
              <a:rPr lang="en-US" smtClean="0"/>
              <a:t>25</a:t>
            </a:fld>
            <a:endParaRPr lang="en-US" dirty="0"/>
          </a:p>
        </p:txBody>
      </p:sp>
    </p:spTree>
    <p:extLst>
      <p:ext uri="{BB962C8B-B14F-4D97-AF65-F5344CB8AC3E}">
        <p14:creationId xmlns:p14="http://schemas.microsoft.com/office/powerpoint/2010/main" val="2614597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1D466E-2CB0-41F9-97D2-DC672EC1DA51}"/>
              </a:ext>
            </a:extLst>
          </p:cNvPr>
          <p:cNvSpPr>
            <a:spLocks noGrp="1"/>
          </p:cNvSpPr>
          <p:nvPr>
            <p:ph type="title"/>
          </p:nvPr>
        </p:nvSpPr>
        <p:spPr/>
        <p:txBody>
          <a:bodyPr>
            <a:noAutofit/>
          </a:bodyPr>
          <a:lstStyle/>
          <a:p>
            <a:r>
              <a:rPr lang="en-US" sz="3600" dirty="0"/>
              <a:t>Categories</a:t>
            </a:r>
          </a:p>
        </p:txBody>
      </p:sp>
      <p:sp>
        <p:nvSpPr>
          <p:cNvPr id="7" name="Text Placeholder 6">
            <a:extLst>
              <a:ext uri="{FF2B5EF4-FFF2-40B4-BE49-F238E27FC236}">
                <a16:creationId xmlns:a16="http://schemas.microsoft.com/office/drawing/2014/main" id="{0CC7FA3C-BAD9-449E-AE33-8507B22F6939}"/>
              </a:ext>
            </a:extLst>
          </p:cNvPr>
          <p:cNvSpPr>
            <a:spLocks noGrp="1"/>
          </p:cNvSpPr>
          <p:nvPr>
            <p:ph type="body" sz="half" idx="2"/>
          </p:nvPr>
        </p:nvSpPr>
        <p:spPr/>
        <p:txBody>
          <a:bodyPr>
            <a:normAutofit/>
          </a:bodyPr>
          <a:lstStyle/>
          <a:p>
            <a:pPr marL="365760" indent="-365760">
              <a:spcBef>
                <a:spcPts val="0"/>
              </a:spcBef>
              <a:spcAft>
                <a:spcPts val="1200"/>
              </a:spcAft>
              <a:buClr>
                <a:schemeClr val="bg1"/>
              </a:buClr>
              <a:buFont typeface="Wingdings 2" panose="05020102010507070707" pitchFamily="18" charset="2"/>
              <a:buChar char=""/>
            </a:pPr>
            <a:r>
              <a:rPr lang="en-US" sz="2400" dirty="0"/>
              <a:t>Each Indicator is further categorized as being one of two types of course design practices:</a:t>
            </a:r>
          </a:p>
          <a:p>
            <a:pPr marL="1005840" lvl="1" indent="-365760">
              <a:lnSpc>
                <a:spcPct val="100000"/>
              </a:lnSpc>
              <a:spcBef>
                <a:spcPts val="0"/>
              </a:spcBef>
              <a:spcAft>
                <a:spcPts val="1200"/>
              </a:spcAft>
              <a:buClr>
                <a:schemeClr val="bg1"/>
              </a:buClr>
              <a:buFont typeface="Wingdings 2" panose="05020102010507070707" pitchFamily="18" charset="2"/>
              <a:buChar char=""/>
            </a:pPr>
            <a:r>
              <a:rPr lang="en-US" sz="2400" dirty="0">
                <a:solidFill>
                  <a:schemeClr val="bg1"/>
                </a:solidFill>
              </a:rPr>
              <a:t>Essentials</a:t>
            </a:r>
          </a:p>
          <a:p>
            <a:pPr marL="1005840" lvl="1" indent="-365760">
              <a:lnSpc>
                <a:spcPct val="100000"/>
              </a:lnSpc>
              <a:spcBef>
                <a:spcPts val="0"/>
              </a:spcBef>
              <a:spcAft>
                <a:spcPts val="1200"/>
              </a:spcAft>
              <a:buClr>
                <a:schemeClr val="bg1"/>
              </a:buClr>
              <a:buFont typeface="Wingdings 2" panose="05020102010507070707" pitchFamily="18" charset="2"/>
              <a:buChar char=""/>
            </a:pPr>
            <a:r>
              <a:rPr lang="en-US" sz="2400" dirty="0">
                <a:solidFill>
                  <a:schemeClr val="bg1"/>
                </a:solidFill>
              </a:rPr>
              <a:t>Next Steps</a:t>
            </a:r>
            <a:endParaRPr lang="en-US" sz="2000" dirty="0">
              <a:solidFill>
                <a:schemeClr val="bg1"/>
              </a:solidFill>
            </a:endParaRPr>
          </a:p>
        </p:txBody>
      </p:sp>
      <p:pic>
        <p:nvPicPr>
          <p:cNvPr id="9" name="Content Placeholder 8" descr="Essentials and Next Steps Indicator categories on the WA Checklist (V4)">
            <a:extLst>
              <a:ext uri="{FF2B5EF4-FFF2-40B4-BE49-F238E27FC236}">
                <a16:creationId xmlns:a16="http://schemas.microsoft.com/office/drawing/2014/main" id="{275016E5-6F43-62B0-0E7C-BCE1F452B1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9784"/>
            <a:ext cx="6492875" cy="3041908"/>
          </a:xfrm>
        </p:spPr>
      </p:pic>
      <p:sp>
        <p:nvSpPr>
          <p:cNvPr id="2" name="Slide Number Placeholder 1">
            <a:extLst>
              <a:ext uri="{FF2B5EF4-FFF2-40B4-BE49-F238E27FC236}">
                <a16:creationId xmlns:a16="http://schemas.microsoft.com/office/drawing/2014/main" id="{9CD8059C-FD6C-4526-BF52-CEDFB1AA6BEF}"/>
              </a:ext>
            </a:extLst>
          </p:cNvPr>
          <p:cNvSpPr>
            <a:spLocks noGrp="1"/>
          </p:cNvSpPr>
          <p:nvPr>
            <p:ph type="sldNum" sz="quarter" idx="12"/>
          </p:nvPr>
        </p:nvSpPr>
        <p:spPr/>
        <p:txBody>
          <a:bodyPr/>
          <a:lstStyle/>
          <a:p>
            <a:fld id="{927CCDDB-9EAA-4D44-B210-166D3BE833C3}" type="slidenum">
              <a:rPr lang="en-US" smtClean="0"/>
              <a:t>26</a:t>
            </a:fld>
            <a:endParaRPr lang="en-US" dirty="0"/>
          </a:p>
        </p:txBody>
      </p:sp>
    </p:spTree>
    <p:extLst>
      <p:ext uri="{BB962C8B-B14F-4D97-AF65-F5344CB8AC3E}">
        <p14:creationId xmlns:p14="http://schemas.microsoft.com/office/powerpoint/2010/main" val="615974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8C62-4CF5-48B2-AB37-B829877F8FA2}"/>
              </a:ext>
            </a:extLst>
          </p:cNvPr>
          <p:cNvSpPr>
            <a:spLocks noGrp="1"/>
          </p:cNvSpPr>
          <p:nvPr>
            <p:ph type="title"/>
          </p:nvPr>
        </p:nvSpPr>
        <p:spPr/>
        <p:txBody>
          <a:bodyPr>
            <a:normAutofit/>
          </a:bodyPr>
          <a:lstStyle/>
          <a:p>
            <a:r>
              <a:rPr lang="en-US" dirty="0"/>
              <a:t>WA Checklist Resources Shell</a:t>
            </a:r>
          </a:p>
        </p:txBody>
      </p:sp>
      <p:sp>
        <p:nvSpPr>
          <p:cNvPr id="4" name="Text Placeholder 3">
            <a:extLst>
              <a:ext uri="{FF2B5EF4-FFF2-40B4-BE49-F238E27FC236}">
                <a16:creationId xmlns:a16="http://schemas.microsoft.com/office/drawing/2014/main" id="{B0CBAD7C-FF55-17BA-294D-C143950CA8CF}"/>
              </a:ext>
            </a:extLst>
          </p:cNvPr>
          <p:cNvSpPr>
            <a:spLocks noGrp="1"/>
          </p:cNvSpPr>
          <p:nvPr>
            <p:ph type="body" sz="half" idx="2"/>
          </p:nvPr>
        </p:nvSpPr>
        <p:spPr/>
        <p:txBody>
          <a:bodyPr/>
          <a:lstStyle/>
          <a:p>
            <a:endParaRPr lang="en-US" dirty="0"/>
          </a:p>
        </p:txBody>
      </p:sp>
      <p:pic>
        <p:nvPicPr>
          <p:cNvPr id="5" name="Content Placeholder 4" descr="Home page of the WA Checklist resources shell in Canvas showing navigation buttons to modules">
            <a:extLst>
              <a:ext uri="{FF2B5EF4-FFF2-40B4-BE49-F238E27FC236}">
                <a16:creationId xmlns:a16="http://schemas.microsoft.com/office/drawing/2014/main" id="{EE9C7BE8-D11C-4240-9332-BBE8120CFE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216"/>
            <a:ext cx="6492875" cy="3079043"/>
          </a:xfrm>
        </p:spPr>
      </p:pic>
      <p:sp>
        <p:nvSpPr>
          <p:cNvPr id="3" name="Slide Number Placeholder 2">
            <a:extLst>
              <a:ext uri="{FF2B5EF4-FFF2-40B4-BE49-F238E27FC236}">
                <a16:creationId xmlns:a16="http://schemas.microsoft.com/office/drawing/2014/main" id="{EA763630-E0EC-44AE-952B-4E48227510AE}"/>
              </a:ext>
            </a:extLst>
          </p:cNvPr>
          <p:cNvSpPr>
            <a:spLocks noGrp="1"/>
          </p:cNvSpPr>
          <p:nvPr>
            <p:ph type="sldNum" sz="quarter" idx="12"/>
          </p:nvPr>
        </p:nvSpPr>
        <p:spPr/>
        <p:txBody>
          <a:bodyPr/>
          <a:lstStyle/>
          <a:p>
            <a:fld id="{927CCDDB-9EAA-4D44-B210-166D3BE833C3}" type="slidenum">
              <a:rPr lang="en-US" smtClean="0"/>
              <a:t>27</a:t>
            </a:fld>
            <a:endParaRPr lang="en-US" dirty="0"/>
          </a:p>
        </p:txBody>
      </p:sp>
    </p:spTree>
    <p:extLst>
      <p:ext uri="{BB962C8B-B14F-4D97-AF65-F5344CB8AC3E}">
        <p14:creationId xmlns:p14="http://schemas.microsoft.com/office/powerpoint/2010/main" val="115805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a:xfrm>
            <a:off x="457200" y="594359"/>
            <a:ext cx="3200400" cy="2286000"/>
          </a:xfrm>
        </p:spPr>
        <p:txBody>
          <a:bodyPr/>
          <a:lstStyle/>
          <a:p>
            <a:r>
              <a:rPr lang="en-US" dirty="0"/>
              <a:t>How do I find the WA Checklist V4?</a:t>
            </a:r>
          </a:p>
        </p:txBody>
      </p:sp>
      <p:sp>
        <p:nvSpPr>
          <p:cNvPr id="3" name="Text Placeholder 2">
            <a:extLst>
              <a:ext uri="{FF2B5EF4-FFF2-40B4-BE49-F238E27FC236}">
                <a16:creationId xmlns:a16="http://schemas.microsoft.com/office/drawing/2014/main" id="{3B25C143-8E2B-FEF3-27C2-EB1E26501F25}"/>
              </a:ext>
            </a:extLst>
          </p:cNvPr>
          <p:cNvSpPr>
            <a:spLocks noGrp="1"/>
          </p:cNvSpPr>
          <p:nvPr>
            <p:ph type="body" sz="half" idx="2"/>
          </p:nvPr>
        </p:nvSpPr>
        <p:spPr/>
        <p:txBody>
          <a:bodyPr/>
          <a:lstStyle/>
          <a:p>
            <a:endParaRPr lang="en-US" dirty="0"/>
          </a:p>
        </p:txBody>
      </p:sp>
      <p:pic>
        <p:nvPicPr>
          <p:cNvPr id="7" name="Content Placeholder 6" descr="New Release V4 headers and &quot;New!!! How do I find the WA Checklist V4?&quot; page highlighted at the top of the &quot;Learn about the WA Course Design Checklist&quot; module in the WA Checklist Resources shell in Canvas">
            <a:extLst>
              <a:ext uri="{FF2B5EF4-FFF2-40B4-BE49-F238E27FC236}">
                <a16:creationId xmlns:a16="http://schemas.microsoft.com/office/drawing/2014/main" id="{590EEA95-D981-3DDA-0AAB-871DACC5EB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77779"/>
            <a:ext cx="6492875" cy="2965917"/>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28</a:t>
            </a:fld>
            <a:endParaRPr lang="en-US" dirty="0"/>
          </a:p>
        </p:txBody>
      </p:sp>
    </p:spTree>
    <p:extLst>
      <p:ext uri="{BB962C8B-B14F-4D97-AF65-F5344CB8AC3E}">
        <p14:creationId xmlns:p14="http://schemas.microsoft.com/office/powerpoint/2010/main" val="3410246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A0D1-A72E-0FC4-6D36-F339C5D5D84C}"/>
              </a:ext>
            </a:extLst>
          </p:cNvPr>
          <p:cNvSpPr>
            <a:spLocks noGrp="1"/>
          </p:cNvSpPr>
          <p:nvPr>
            <p:ph type="title"/>
          </p:nvPr>
        </p:nvSpPr>
        <p:spPr>
          <a:xfrm>
            <a:off x="1066800" y="1396625"/>
            <a:ext cx="10058400" cy="3566160"/>
          </a:xfrm>
        </p:spPr>
        <p:txBody>
          <a:bodyPr>
            <a:normAutofit/>
          </a:bodyPr>
          <a:lstStyle/>
          <a:p>
            <a:r>
              <a:rPr lang="en-US" sz="3600" dirty="0"/>
              <a:t>The following slides are included for quick reference and show screenshots of the WA Checklist V3 Guides pages. </a:t>
            </a:r>
            <a:br>
              <a:rPr lang="en-US" sz="3600" dirty="0"/>
            </a:br>
            <a:br>
              <a:rPr lang="en-US" sz="3600" dirty="0"/>
            </a:br>
            <a:r>
              <a:rPr lang="en-US" sz="3600" dirty="0"/>
              <a:t>The WA Checklist V4 Guides will keep the same main organizational structure. </a:t>
            </a:r>
          </a:p>
        </p:txBody>
      </p:sp>
      <p:sp>
        <p:nvSpPr>
          <p:cNvPr id="3" name="Slide Number Placeholder 2">
            <a:extLst>
              <a:ext uri="{FF2B5EF4-FFF2-40B4-BE49-F238E27FC236}">
                <a16:creationId xmlns:a16="http://schemas.microsoft.com/office/drawing/2014/main" id="{D77A82B7-ED6C-CA78-BEE8-F4EA597C3CD6}"/>
              </a:ext>
            </a:extLst>
          </p:cNvPr>
          <p:cNvSpPr>
            <a:spLocks noGrp="1"/>
          </p:cNvSpPr>
          <p:nvPr>
            <p:ph type="sldNum" sz="quarter" idx="12"/>
          </p:nvPr>
        </p:nvSpPr>
        <p:spPr/>
        <p:txBody>
          <a:bodyPr/>
          <a:lstStyle/>
          <a:p>
            <a:fld id="{927CCDDB-9EAA-4D44-B210-166D3BE833C3}" type="slidenum">
              <a:rPr lang="en-US" smtClean="0"/>
              <a:t>29</a:t>
            </a:fld>
            <a:endParaRPr lang="en-US" dirty="0"/>
          </a:p>
        </p:txBody>
      </p:sp>
    </p:spTree>
    <p:extLst>
      <p:ext uri="{BB962C8B-B14F-4D97-AF65-F5344CB8AC3E}">
        <p14:creationId xmlns:p14="http://schemas.microsoft.com/office/powerpoint/2010/main" val="56328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54B4-129F-4535-8B8E-9746C914EF9A}"/>
              </a:ext>
            </a:extLst>
          </p:cNvPr>
          <p:cNvSpPr>
            <a:spLocks noGrp="1"/>
          </p:cNvSpPr>
          <p:nvPr>
            <p:ph type="title"/>
          </p:nvPr>
        </p:nvSpPr>
        <p:spPr/>
        <p:txBody>
          <a:bodyPr/>
          <a:lstStyle/>
          <a:p>
            <a:r>
              <a:rPr lang="en-US" dirty="0"/>
              <a:t>Tools for Today</a:t>
            </a:r>
          </a:p>
        </p:txBody>
      </p:sp>
      <p:sp>
        <p:nvSpPr>
          <p:cNvPr id="3" name="Content Placeholder 2">
            <a:extLst>
              <a:ext uri="{FF2B5EF4-FFF2-40B4-BE49-F238E27FC236}">
                <a16:creationId xmlns:a16="http://schemas.microsoft.com/office/drawing/2014/main" id="{CFE8D3DD-8D26-45F6-811A-89CF23F11AA4}"/>
              </a:ext>
            </a:extLst>
          </p:cNvPr>
          <p:cNvSpPr>
            <a:spLocks noGrp="1"/>
          </p:cNvSpPr>
          <p:nvPr>
            <p:ph sz="half" idx="1"/>
          </p:nvPr>
        </p:nvSpPr>
        <p:spPr>
          <a:xfrm>
            <a:off x="651352" y="1514474"/>
            <a:ext cx="8379914" cy="4474845"/>
          </a:xfrm>
        </p:spPr>
        <p:txBody>
          <a:bodyPr>
            <a:noAutofit/>
          </a:bodyPr>
          <a:lstStyle/>
          <a:p>
            <a:pPr marL="365760" indent="-365760">
              <a:spcAft>
                <a:spcPts val="1600"/>
              </a:spcAft>
            </a:pPr>
            <a:r>
              <a:rPr lang="en-US" sz="2600" b="1" dirty="0"/>
              <a:t>Live Auto-Transcription: </a:t>
            </a:r>
            <a:r>
              <a:rPr lang="en-US" sz="2600" dirty="0"/>
              <a:t>Turn on subtitles if you’d like to view the webinar transcript.</a:t>
            </a:r>
          </a:p>
          <a:p>
            <a:pPr marL="365760" indent="-365760">
              <a:spcAft>
                <a:spcPts val="1600"/>
              </a:spcAft>
            </a:pPr>
            <a:r>
              <a:rPr lang="en-US" sz="2600" b="1" dirty="0"/>
              <a:t>Chat: </a:t>
            </a:r>
            <a:r>
              <a:rPr lang="en-US" sz="2600" dirty="0"/>
              <a:t>Ask questions as we go by typing into the Chat.</a:t>
            </a:r>
          </a:p>
          <a:p>
            <a:pPr marL="365760" indent="-365760">
              <a:lnSpc>
                <a:spcPct val="100000"/>
              </a:lnSpc>
              <a:spcBef>
                <a:spcPts val="0"/>
              </a:spcBef>
              <a:spcAft>
                <a:spcPts val="1600"/>
              </a:spcAft>
              <a:buFont typeface="Wingdings 2" panose="05020102010507070707" pitchFamily="18" charset="2"/>
              <a:buChar char=""/>
            </a:pPr>
            <a:r>
              <a:rPr lang="en-US" sz="2600" b="1" dirty="0"/>
              <a:t>Reactions Buttons: </a:t>
            </a:r>
            <a:r>
              <a:rPr lang="en-US" sz="2600" dirty="0"/>
              <a:t>Use the Reactions buttons to let us know what you’re thinking or raise your hand to ask a question.</a:t>
            </a:r>
          </a:p>
          <a:p>
            <a:pPr marL="365760" indent="-365760">
              <a:lnSpc>
                <a:spcPct val="100000"/>
              </a:lnSpc>
              <a:spcBef>
                <a:spcPts val="0"/>
              </a:spcBef>
              <a:spcAft>
                <a:spcPts val="1600"/>
              </a:spcAft>
              <a:buFont typeface="Wingdings 2" panose="05020102010507070707" pitchFamily="18" charset="2"/>
              <a:buChar char=""/>
            </a:pPr>
            <a:r>
              <a:rPr lang="en-US" sz="2600" b="1" dirty="0"/>
              <a:t>Cameras: </a:t>
            </a:r>
            <a:r>
              <a:rPr lang="en-US" sz="2600" dirty="0"/>
              <a:t>Turn your camera on during discussions.</a:t>
            </a:r>
          </a:p>
          <a:p>
            <a:pPr marL="365760" indent="-365760">
              <a:lnSpc>
                <a:spcPct val="100000"/>
              </a:lnSpc>
              <a:spcBef>
                <a:spcPts val="0"/>
              </a:spcBef>
              <a:spcAft>
                <a:spcPts val="1600"/>
              </a:spcAft>
              <a:buFont typeface="Wingdings 2" panose="05020102010507070707" pitchFamily="18" charset="2"/>
              <a:buChar char=""/>
            </a:pPr>
            <a:r>
              <a:rPr lang="en-US" sz="2600" b="1" dirty="0"/>
              <a:t>Mics: </a:t>
            </a:r>
            <a:r>
              <a:rPr lang="en-US" sz="2600" dirty="0"/>
              <a:t>Keep your mic muted when not speaking.</a:t>
            </a:r>
          </a:p>
        </p:txBody>
      </p:sp>
      <p:pic>
        <p:nvPicPr>
          <p:cNvPr id="12" name="Content Placeholder 11" descr="CC Live Transcript button menu on Zoom participant control panel showing option to select Show Subtitle ">
            <a:extLst>
              <a:ext uri="{FF2B5EF4-FFF2-40B4-BE49-F238E27FC236}">
                <a16:creationId xmlns:a16="http://schemas.microsoft.com/office/drawing/2014/main" id="{6BB644BF-203B-4B4A-B896-D9C5F50CC8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p:blipFill>
        <p:spPr>
          <a:xfrm>
            <a:off x="9552961" y="1514475"/>
            <a:ext cx="1450616" cy="1268413"/>
          </a:xfrm>
        </p:spPr>
      </p:pic>
      <p:pic>
        <p:nvPicPr>
          <p:cNvPr id="14" name="Content Placeholder 13" descr="More button menu on Zoom participant control panel showing option to select Show Subtitle ">
            <a:extLst>
              <a:ext uri="{FF2B5EF4-FFF2-40B4-BE49-F238E27FC236}">
                <a16:creationId xmlns:a16="http://schemas.microsoft.com/office/drawing/2014/main" id="{CFF367B7-7E66-48FD-8AAD-D313A81BEF2F}"/>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tretch/>
        </p:blipFill>
        <p:spPr>
          <a:xfrm>
            <a:off x="9552961" y="3081338"/>
            <a:ext cx="1450615" cy="1268412"/>
          </a:xfrm>
        </p:spPr>
      </p:pic>
      <p:pic>
        <p:nvPicPr>
          <p:cNvPr id="16" name="Content Placeholder 15" descr="Reactions button menu on Zoom participant control panel showing option to select Raise Hand; other non-verbal feedback emojis, like clapping hands and thumbs up are also shown">
            <a:extLst>
              <a:ext uri="{FF2B5EF4-FFF2-40B4-BE49-F238E27FC236}">
                <a16:creationId xmlns:a16="http://schemas.microsoft.com/office/drawing/2014/main" id="{5465A9C0-FD08-4BC4-987C-95B83BE596C4}"/>
              </a:ext>
            </a:extLst>
          </p:cNvPr>
          <p:cNvPicPr>
            <a:picLocks noGrp="1" noChangeAspect="1"/>
          </p:cNvPicPr>
          <p:nvPr>
            <p:ph sz="half" idx="14"/>
          </p:nvPr>
        </p:nvPicPr>
        <p:blipFill>
          <a:blip r:embed="rId5">
            <a:extLst>
              <a:ext uri="{28A0092B-C50C-407E-A947-70E740481C1C}">
                <a14:useLocalDpi xmlns:a14="http://schemas.microsoft.com/office/drawing/2010/main" val="0"/>
              </a:ext>
            </a:extLst>
          </a:blip>
          <a:stretch/>
        </p:blipFill>
        <p:spPr>
          <a:xfrm>
            <a:off x="9514453" y="4651375"/>
            <a:ext cx="1527632" cy="1268413"/>
          </a:xfrm>
        </p:spPr>
      </p:pic>
      <p:sp>
        <p:nvSpPr>
          <p:cNvPr id="4" name="Slide Number Placeholder 3">
            <a:extLst>
              <a:ext uri="{FF2B5EF4-FFF2-40B4-BE49-F238E27FC236}">
                <a16:creationId xmlns:a16="http://schemas.microsoft.com/office/drawing/2014/main" id="{A7A3AC3E-CDCF-452A-A609-6DAF74450740}"/>
              </a:ext>
            </a:extLst>
          </p:cNvPr>
          <p:cNvSpPr>
            <a:spLocks noGrp="1"/>
          </p:cNvSpPr>
          <p:nvPr>
            <p:ph type="sldNum" sz="quarter" idx="12"/>
          </p:nvPr>
        </p:nvSpPr>
        <p:spPr/>
        <p:txBody>
          <a:bodyPr/>
          <a:lstStyle/>
          <a:p>
            <a:fld id="{927CCDDB-9EAA-4D44-B210-166D3BE833C3}" type="slidenum">
              <a:rPr lang="en-US" smtClean="0"/>
              <a:t>3</a:t>
            </a:fld>
            <a:endParaRPr lang="en-US" dirty="0"/>
          </a:p>
        </p:txBody>
      </p:sp>
    </p:spTree>
    <p:extLst>
      <p:ext uri="{BB962C8B-B14F-4D97-AF65-F5344CB8AC3E}">
        <p14:creationId xmlns:p14="http://schemas.microsoft.com/office/powerpoint/2010/main" val="2391246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6372-98C9-4FAE-9C03-C84F09107546}"/>
              </a:ext>
            </a:extLst>
          </p:cNvPr>
          <p:cNvSpPr>
            <a:spLocks noGrp="1"/>
          </p:cNvSpPr>
          <p:nvPr>
            <p:ph type="title"/>
          </p:nvPr>
        </p:nvSpPr>
        <p:spPr/>
        <p:txBody>
          <a:bodyPr>
            <a:normAutofit fontScale="90000"/>
          </a:bodyPr>
          <a:lstStyle/>
          <a:p>
            <a:r>
              <a:rPr lang="en-US" dirty="0"/>
              <a:t>The WA Checklist resources shell contains …</a:t>
            </a:r>
          </a:p>
        </p:txBody>
      </p:sp>
      <p:sp>
        <p:nvSpPr>
          <p:cNvPr id="5" name="Text Placeholder 4">
            <a:extLst>
              <a:ext uri="{FF2B5EF4-FFF2-40B4-BE49-F238E27FC236}">
                <a16:creationId xmlns:a16="http://schemas.microsoft.com/office/drawing/2014/main" id="{CD95F9FE-7E01-8D33-1566-F42AC74C706D}"/>
              </a:ext>
            </a:extLst>
          </p:cNvPr>
          <p:cNvSpPr>
            <a:spLocks noGrp="1"/>
          </p:cNvSpPr>
          <p:nvPr>
            <p:ph type="body" sz="half" idx="2"/>
          </p:nvPr>
        </p:nvSpPr>
        <p:spPr/>
        <p:txBody>
          <a:bodyPr/>
          <a:lstStyle/>
          <a:p>
            <a:endParaRPr lang="en-US" dirty="0"/>
          </a:p>
        </p:txBody>
      </p:sp>
      <p:sp>
        <p:nvSpPr>
          <p:cNvPr id="3" name="Content Placeholder 2">
            <a:extLst>
              <a:ext uri="{FF2B5EF4-FFF2-40B4-BE49-F238E27FC236}">
                <a16:creationId xmlns:a16="http://schemas.microsoft.com/office/drawing/2014/main" id="{54023F86-DCF6-4540-9360-67E0EA31C047}"/>
              </a:ext>
            </a:extLst>
          </p:cNvPr>
          <p:cNvSpPr>
            <a:spLocks noGrp="1"/>
          </p:cNvSpPr>
          <p:nvPr>
            <p:ph idx="1"/>
          </p:nvPr>
        </p:nvSpPr>
        <p:spPr>
          <a:xfrm>
            <a:off x="4800600" y="731520"/>
            <a:ext cx="6492240" cy="5573684"/>
          </a:xfrm>
        </p:spPr>
        <p:txBody>
          <a:bodyPr anchor="ctr">
            <a:noAutofit/>
          </a:bodyPr>
          <a:lstStyle/>
          <a:p>
            <a:r>
              <a:rPr lang="en-US" sz="2600" dirty="0"/>
              <a:t>Background about the WA Checklist project.</a:t>
            </a:r>
          </a:p>
          <a:p>
            <a:r>
              <a:rPr lang="en-US" sz="2600" dirty="0"/>
              <a:t>The WA Checklist document.</a:t>
            </a:r>
          </a:p>
          <a:p>
            <a:r>
              <a:rPr lang="en-US" sz="2600" dirty="0"/>
              <a:t>An explanation of how the WA Checklist is organized and licensed.</a:t>
            </a:r>
          </a:p>
          <a:p>
            <a:r>
              <a:rPr lang="en-US" sz="2600" dirty="0"/>
              <a:t>The WA Checklist Guides.</a:t>
            </a:r>
          </a:p>
          <a:p>
            <a:r>
              <a:rPr lang="en-US" sz="2600" dirty="0"/>
              <a:t>An explanation of how the WA Checklist Guides are organized and licensed.</a:t>
            </a:r>
          </a:p>
          <a:p>
            <a:r>
              <a:rPr lang="en-US" sz="2600" dirty="0"/>
              <a:t>Options for contributing and leaving feedback.</a:t>
            </a:r>
          </a:p>
        </p:txBody>
      </p:sp>
      <p:sp>
        <p:nvSpPr>
          <p:cNvPr id="4" name="Slide Number Placeholder 3">
            <a:extLst>
              <a:ext uri="{FF2B5EF4-FFF2-40B4-BE49-F238E27FC236}">
                <a16:creationId xmlns:a16="http://schemas.microsoft.com/office/drawing/2014/main" id="{0563C874-8A99-4D56-A99B-DE024968C9C0}"/>
              </a:ext>
            </a:extLst>
          </p:cNvPr>
          <p:cNvSpPr>
            <a:spLocks noGrp="1"/>
          </p:cNvSpPr>
          <p:nvPr>
            <p:ph type="sldNum" sz="quarter" idx="12"/>
          </p:nvPr>
        </p:nvSpPr>
        <p:spPr/>
        <p:txBody>
          <a:bodyPr/>
          <a:lstStyle/>
          <a:p>
            <a:fld id="{927CCDDB-9EAA-4D44-B210-166D3BE833C3}" type="slidenum">
              <a:rPr lang="en-US" smtClean="0"/>
              <a:t>30</a:t>
            </a:fld>
            <a:endParaRPr lang="en-US" dirty="0"/>
          </a:p>
        </p:txBody>
      </p:sp>
    </p:spTree>
    <p:extLst>
      <p:ext uri="{BB962C8B-B14F-4D97-AF65-F5344CB8AC3E}">
        <p14:creationId xmlns:p14="http://schemas.microsoft.com/office/powerpoint/2010/main" val="938219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F37E-6481-4488-9684-51B883711AA4}"/>
              </a:ext>
            </a:extLst>
          </p:cNvPr>
          <p:cNvSpPr>
            <a:spLocks noGrp="1"/>
          </p:cNvSpPr>
          <p:nvPr>
            <p:ph type="title"/>
          </p:nvPr>
        </p:nvSpPr>
        <p:spPr/>
        <p:txBody>
          <a:bodyPr>
            <a:normAutofit/>
          </a:bodyPr>
          <a:lstStyle/>
          <a:p>
            <a:r>
              <a:rPr lang="en-US" dirty="0"/>
              <a:t>WA Checklist Guides Modules</a:t>
            </a:r>
          </a:p>
        </p:txBody>
      </p:sp>
      <p:sp>
        <p:nvSpPr>
          <p:cNvPr id="4" name="Text Placeholder 3">
            <a:extLst>
              <a:ext uri="{FF2B5EF4-FFF2-40B4-BE49-F238E27FC236}">
                <a16:creationId xmlns:a16="http://schemas.microsoft.com/office/drawing/2014/main" id="{BFC0F967-F745-FEBC-A8C9-4BEF47B18268}"/>
              </a:ext>
            </a:extLst>
          </p:cNvPr>
          <p:cNvSpPr>
            <a:spLocks noGrp="1"/>
          </p:cNvSpPr>
          <p:nvPr>
            <p:ph type="body" sz="half" idx="2"/>
          </p:nvPr>
        </p:nvSpPr>
        <p:spPr/>
        <p:txBody>
          <a:bodyPr/>
          <a:lstStyle/>
          <a:p>
            <a:endParaRPr lang="en-US" dirty="0"/>
          </a:p>
        </p:txBody>
      </p:sp>
      <p:pic>
        <p:nvPicPr>
          <p:cNvPr id="5" name="Content Placeholder 4" descr="Six module pages in Canvas, one for each of the Standards 1.1 -1.6 in Section 1 - Course Design &amp; Student Engagement from the WA Checklist">
            <a:extLst>
              <a:ext uri="{FF2B5EF4-FFF2-40B4-BE49-F238E27FC236}">
                <a16:creationId xmlns:a16="http://schemas.microsoft.com/office/drawing/2014/main" id="{67F7F658-84D3-4968-AFED-09BD432088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778527"/>
            <a:ext cx="6492875" cy="3164422"/>
          </a:xfrm>
        </p:spPr>
      </p:pic>
      <p:sp>
        <p:nvSpPr>
          <p:cNvPr id="3" name="Slide Number Placeholder 2">
            <a:extLst>
              <a:ext uri="{FF2B5EF4-FFF2-40B4-BE49-F238E27FC236}">
                <a16:creationId xmlns:a16="http://schemas.microsoft.com/office/drawing/2014/main" id="{CE0C383C-C224-4791-A9B4-98B3FDBD65BA}"/>
              </a:ext>
            </a:extLst>
          </p:cNvPr>
          <p:cNvSpPr>
            <a:spLocks noGrp="1"/>
          </p:cNvSpPr>
          <p:nvPr>
            <p:ph type="sldNum" sz="quarter" idx="12"/>
          </p:nvPr>
        </p:nvSpPr>
        <p:spPr/>
        <p:txBody>
          <a:bodyPr/>
          <a:lstStyle/>
          <a:p>
            <a:fld id="{927CCDDB-9EAA-4D44-B210-166D3BE833C3}" type="slidenum">
              <a:rPr lang="en-US" smtClean="0"/>
              <a:t>31</a:t>
            </a:fld>
            <a:endParaRPr lang="en-US" dirty="0"/>
          </a:p>
        </p:txBody>
      </p:sp>
    </p:spTree>
    <p:extLst>
      <p:ext uri="{BB962C8B-B14F-4D97-AF65-F5344CB8AC3E}">
        <p14:creationId xmlns:p14="http://schemas.microsoft.com/office/powerpoint/2010/main" val="982123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6680-754A-4B33-8146-2E0B436021CF}"/>
              </a:ext>
            </a:extLst>
          </p:cNvPr>
          <p:cNvSpPr>
            <a:spLocks noGrp="1"/>
          </p:cNvSpPr>
          <p:nvPr>
            <p:ph type="title"/>
          </p:nvPr>
        </p:nvSpPr>
        <p:spPr/>
        <p:txBody>
          <a:bodyPr/>
          <a:lstStyle/>
          <a:p>
            <a:r>
              <a:rPr lang="en-US" dirty="0"/>
              <a:t>WA Checklist Guides Tabs</a:t>
            </a:r>
          </a:p>
        </p:txBody>
      </p:sp>
      <p:sp>
        <p:nvSpPr>
          <p:cNvPr id="4" name="Text Placeholder 3">
            <a:extLst>
              <a:ext uri="{FF2B5EF4-FFF2-40B4-BE49-F238E27FC236}">
                <a16:creationId xmlns:a16="http://schemas.microsoft.com/office/drawing/2014/main" id="{F0758DB1-F9E6-E4A9-0B68-515068E21454}"/>
              </a:ext>
            </a:extLst>
          </p:cNvPr>
          <p:cNvSpPr>
            <a:spLocks noGrp="1"/>
          </p:cNvSpPr>
          <p:nvPr>
            <p:ph type="body" sz="half" idx="2"/>
          </p:nvPr>
        </p:nvSpPr>
        <p:spPr/>
        <p:txBody>
          <a:bodyPr/>
          <a:lstStyle/>
          <a:p>
            <a:endParaRPr lang="en-US" dirty="0"/>
          </a:p>
        </p:txBody>
      </p:sp>
      <p:pic>
        <p:nvPicPr>
          <p:cNvPr id="5" name="Content Placeholder 4" descr="Tabbed content options on the Standard 1.1 module page: Intro, Indicators, Canvas Tools, Examples, Try It! ideas, and Resources">
            <a:extLst>
              <a:ext uri="{FF2B5EF4-FFF2-40B4-BE49-F238E27FC236}">
                <a16:creationId xmlns:a16="http://schemas.microsoft.com/office/drawing/2014/main" id="{BC969677-B79F-4F0E-83CB-F8728E1231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781067"/>
            <a:ext cx="6492875" cy="3159342"/>
          </a:xfrm>
        </p:spPr>
      </p:pic>
      <p:sp>
        <p:nvSpPr>
          <p:cNvPr id="3" name="Slide Number Placeholder 2">
            <a:extLst>
              <a:ext uri="{FF2B5EF4-FFF2-40B4-BE49-F238E27FC236}">
                <a16:creationId xmlns:a16="http://schemas.microsoft.com/office/drawing/2014/main" id="{BE3B90C5-EDF0-4CB0-BE0A-A1F9B5100CEE}"/>
              </a:ext>
            </a:extLst>
          </p:cNvPr>
          <p:cNvSpPr>
            <a:spLocks noGrp="1"/>
          </p:cNvSpPr>
          <p:nvPr>
            <p:ph type="sldNum" sz="quarter" idx="12"/>
          </p:nvPr>
        </p:nvSpPr>
        <p:spPr/>
        <p:txBody>
          <a:bodyPr/>
          <a:lstStyle/>
          <a:p>
            <a:fld id="{927CCDDB-9EAA-4D44-B210-166D3BE833C3}" type="slidenum">
              <a:rPr lang="en-US" smtClean="0"/>
              <a:t>32</a:t>
            </a:fld>
            <a:endParaRPr lang="en-US" dirty="0"/>
          </a:p>
        </p:txBody>
      </p:sp>
    </p:spTree>
    <p:extLst>
      <p:ext uri="{BB962C8B-B14F-4D97-AF65-F5344CB8AC3E}">
        <p14:creationId xmlns:p14="http://schemas.microsoft.com/office/powerpoint/2010/main" val="3693829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7ABF-959B-4F2A-9788-4FAC128190C8}"/>
              </a:ext>
            </a:extLst>
          </p:cNvPr>
          <p:cNvSpPr>
            <a:spLocks noGrp="1"/>
          </p:cNvSpPr>
          <p:nvPr>
            <p:ph type="title"/>
          </p:nvPr>
        </p:nvSpPr>
        <p:spPr/>
        <p:txBody>
          <a:bodyPr/>
          <a:lstStyle/>
          <a:p>
            <a:r>
              <a:rPr lang="en-US" dirty="0"/>
              <a:t>Indicators Tab</a:t>
            </a:r>
          </a:p>
        </p:txBody>
      </p:sp>
      <p:sp>
        <p:nvSpPr>
          <p:cNvPr id="4" name="Text Placeholder 3">
            <a:extLst>
              <a:ext uri="{FF2B5EF4-FFF2-40B4-BE49-F238E27FC236}">
                <a16:creationId xmlns:a16="http://schemas.microsoft.com/office/drawing/2014/main" id="{9701C347-D81F-02C3-7D24-A9D9F9B2C811}"/>
              </a:ext>
            </a:extLst>
          </p:cNvPr>
          <p:cNvSpPr>
            <a:spLocks noGrp="1"/>
          </p:cNvSpPr>
          <p:nvPr>
            <p:ph type="body" sz="half" idx="2"/>
          </p:nvPr>
        </p:nvSpPr>
        <p:spPr/>
        <p:txBody>
          <a:bodyPr/>
          <a:lstStyle/>
          <a:p>
            <a:endParaRPr lang="en-US" dirty="0"/>
          </a:p>
        </p:txBody>
      </p:sp>
      <p:pic>
        <p:nvPicPr>
          <p:cNvPr id="5" name="Content Placeholder 4" descr="Indicators tab on Standard 1.1 page showing expandable Essentials menus open to display WA Checklist Essential Indicators 1.1.a - 1.1.d">
            <a:extLst>
              <a:ext uri="{FF2B5EF4-FFF2-40B4-BE49-F238E27FC236}">
                <a16:creationId xmlns:a16="http://schemas.microsoft.com/office/drawing/2014/main" id="{935AE031-48B2-4566-AF9D-A6BC3230F0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780169"/>
            <a:ext cx="6492875" cy="3161137"/>
          </a:xfrm>
        </p:spPr>
      </p:pic>
      <p:sp>
        <p:nvSpPr>
          <p:cNvPr id="3" name="Slide Number Placeholder 2">
            <a:extLst>
              <a:ext uri="{FF2B5EF4-FFF2-40B4-BE49-F238E27FC236}">
                <a16:creationId xmlns:a16="http://schemas.microsoft.com/office/drawing/2014/main" id="{129CB79C-158B-49A5-8825-CB59810DF44B}"/>
              </a:ext>
            </a:extLst>
          </p:cNvPr>
          <p:cNvSpPr>
            <a:spLocks noGrp="1"/>
          </p:cNvSpPr>
          <p:nvPr>
            <p:ph type="sldNum" sz="quarter" idx="12"/>
          </p:nvPr>
        </p:nvSpPr>
        <p:spPr/>
        <p:txBody>
          <a:bodyPr/>
          <a:lstStyle/>
          <a:p>
            <a:fld id="{927CCDDB-9EAA-4D44-B210-166D3BE833C3}" type="slidenum">
              <a:rPr lang="en-US" smtClean="0"/>
              <a:t>33</a:t>
            </a:fld>
            <a:endParaRPr lang="en-US" dirty="0"/>
          </a:p>
        </p:txBody>
      </p:sp>
    </p:spTree>
    <p:extLst>
      <p:ext uri="{BB962C8B-B14F-4D97-AF65-F5344CB8AC3E}">
        <p14:creationId xmlns:p14="http://schemas.microsoft.com/office/powerpoint/2010/main" val="1095591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82B0-66E6-4479-B0B1-BD6F5A02986A}"/>
              </a:ext>
            </a:extLst>
          </p:cNvPr>
          <p:cNvSpPr>
            <a:spLocks noGrp="1"/>
          </p:cNvSpPr>
          <p:nvPr>
            <p:ph type="title"/>
          </p:nvPr>
        </p:nvSpPr>
        <p:spPr/>
        <p:txBody>
          <a:bodyPr>
            <a:normAutofit/>
          </a:bodyPr>
          <a:lstStyle/>
          <a:p>
            <a:r>
              <a:rPr lang="en-US" dirty="0"/>
              <a:t>Canvas Tools </a:t>
            </a:r>
            <a:br>
              <a:rPr lang="en-US" dirty="0"/>
            </a:br>
            <a:r>
              <a:rPr lang="en-US" dirty="0"/>
              <a:t>Tab</a:t>
            </a:r>
          </a:p>
        </p:txBody>
      </p:sp>
      <p:sp>
        <p:nvSpPr>
          <p:cNvPr id="4" name="Text Placeholder 3">
            <a:extLst>
              <a:ext uri="{FF2B5EF4-FFF2-40B4-BE49-F238E27FC236}">
                <a16:creationId xmlns:a16="http://schemas.microsoft.com/office/drawing/2014/main" id="{8EB9985E-EE46-D347-22C2-80C66AEC0B7B}"/>
              </a:ext>
            </a:extLst>
          </p:cNvPr>
          <p:cNvSpPr>
            <a:spLocks noGrp="1"/>
          </p:cNvSpPr>
          <p:nvPr>
            <p:ph type="body" sz="half" idx="2"/>
          </p:nvPr>
        </p:nvSpPr>
        <p:spPr/>
        <p:txBody>
          <a:bodyPr/>
          <a:lstStyle/>
          <a:p>
            <a:endParaRPr lang="en-US" dirty="0"/>
          </a:p>
        </p:txBody>
      </p:sp>
      <p:pic>
        <p:nvPicPr>
          <p:cNvPr id="5" name="Content Placeholder 4" descr="Canvas tools tab on Standard 1.1 page showing five Canvas tools that might be helpful in applying Standard 1.1 in your online course; from top to bottom they are: Syllabus, Home, Modules, Discussions&#10;">
            <a:extLst>
              <a:ext uri="{FF2B5EF4-FFF2-40B4-BE49-F238E27FC236}">
                <a16:creationId xmlns:a16="http://schemas.microsoft.com/office/drawing/2014/main" id="{AFE21E2A-A4C1-4011-9AED-97D7D8D57A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853"/>
            <a:ext cx="6492875" cy="3077770"/>
          </a:xfrm>
        </p:spPr>
      </p:pic>
      <p:sp>
        <p:nvSpPr>
          <p:cNvPr id="3" name="Slide Number Placeholder 2">
            <a:extLst>
              <a:ext uri="{FF2B5EF4-FFF2-40B4-BE49-F238E27FC236}">
                <a16:creationId xmlns:a16="http://schemas.microsoft.com/office/drawing/2014/main" id="{36C06FFA-A11A-41CC-8153-121407C9B505}"/>
              </a:ext>
            </a:extLst>
          </p:cNvPr>
          <p:cNvSpPr>
            <a:spLocks noGrp="1"/>
          </p:cNvSpPr>
          <p:nvPr>
            <p:ph type="sldNum" sz="quarter" idx="12"/>
          </p:nvPr>
        </p:nvSpPr>
        <p:spPr/>
        <p:txBody>
          <a:bodyPr/>
          <a:lstStyle/>
          <a:p>
            <a:fld id="{927CCDDB-9EAA-4D44-B210-166D3BE833C3}" type="slidenum">
              <a:rPr lang="en-US" smtClean="0"/>
              <a:t>34</a:t>
            </a:fld>
            <a:endParaRPr lang="en-US" dirty="0"/>
          </a:p>
        </p:txBody>
      </p:sp>
    </p:spTree>
    <p:extLst>
      <p:ext uri="{BB962C8B-B14F-4D97-AF65-F5344CB8AC3E}">
        <p14:creationId xmlns:p14="http://schemas.microsoft.com/office/powerpoint/2010/main" val="2370730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850F-5D88-4FAC-A15F-07AE820A8527}"/>
              </a:ext>
            </a:extLst>
          </p:cNvPr>
          <p:cNvSpPr>
            <a:spLocks noGrp="1"/>
          </p:cNvSpPr>
          <p:nvPr>
            <p:ph type="title"/>
          </p:nvPr>
        </p:nvSpPr>
        <p:spPr/>
        <p:txBody>
          <a:bodyPr/>
          <a:lstStyle/>
          <a:p>
            <a:r>
              <a:rPr lang="en-US" dirty="0"/>
              <a:t>Examples Tab</a:t>
            </a:r>
          </a:p>
        </p:txBody>
      </p:sp>
      <p:sp>
        <p:nvSpPr>
          <p:cNvPr id="4" name="Text Placeholder 3">
            <a:extLst>
              <a:ext uri="{FF2B5EF4-FFF2-40B4-BE49-F238E27FC236}">
                <a16:creationId xmlns:a16="http://schemas.microsoft.com/office/drawing/2014/main" id="{B1EA0C88-6E96-8346-8D42-11701EF13C66}"/>
              </a:ext>
            </a:extLst>
          </p:cNvPr>
          <p:cNvSpPr>
            <a:spLocks noGrp="1"/>
          </p:cNvSpPr>
          <p:nvPr>
            <p:ph type="body" sz="half" idx="2"/>
          </p:nvPr>
        </p:nvSpPr>
        <p:spPr/>
        <p:txBody>
          <a:bodyPr/>
          <a:lstStyle/>
          <a:p>
            <a:endParaRPr lang="en-US" dirty="0"/>
          </a:p>
        </p:txBody>
      </p:sp>
      <p:pic>
        <p:nvPicPr>
          <p:cNvPr id="5" name="Content Placeholder 4" descr="Examples tab on Standard 1.1 page showing expandable menus that click open to display examples of how faculty have applied Standard 1.1 to their online course">
            <a:extLst>
              <a:ext uri="{FF2B5EF4-FFF2-40B4-BE49-F238E27FC236}">
                <a16:creationId xmlns:a16="http://schemas.microsoft.com/office/drawing/2014/main" id="{33EEC132-6FEB-4762-AB53-D8F0B6E47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853"/>
            <a:ext cx="6492875" cy="3077770"/>
          </a:xfrm>
        </p:spPr>
      </p:pic>
      <p:sp>
        <p:nvSpPr>
          <p:cNvPr id="3" name="Slide Number Placeholder 2">
            <a:extLst>
              <a:ext uri="{FF2B5EF4-FFF2-40B4-BE49-F238E27FC236}">
                <a16:creationId xmlns:a16="http://schemas.microsoft.com/office/drawing/2014/main" id="{5CF07E34-20B4-41A5-A82C-1BEBA44FF66D}"/>
              </a:ext>
            </a:extLst>
          </p:cNvPr>
          <p:cNvSpPr>
            <a:spLocks noGrp="1"/>
          </p:cNvSpPr>
          <p:nvPr>
            <p:ph type="sldNum" sz="quarter" idx="12"/>
          </p:nvPr>
        </p:nvSpPr>
        <p:spPr/>
        <p:txBody>
          <a:bodyPr/>
          <a:lstStyle/>
          <a:p>
            <a:fld id="{927CCDDB-9EAA-4D44-B210-166D3BE833C3}" type="slidenum">
              <a:rPr lang="en-US" smtClean="0"/>
              <a:t>35</a:t>
            </a:fld>
            <a:endParaRPr lang="en-US" dirty="0"/>
          </a:p>
        </p:txBody>
      </p:sp>
    </p:spTree>
    <p:extLst>
      <p:ext uri="{BB962C8B-B14F-4D97-AF65-F5344CB8AC3E}">
        <p14:creationId xmlns:p14="http://schemas.microsoft.com/office/powerpoint/2010/main" val="3045379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15D4-2556-4690-A1CB-C1D1D07FDD5B}"/>
              </a:ext>
            </a:extLst>
          </p:cNvPr>
          <p:cNvSpPr>
            <a:spLocks noGrp="1"/>
          </p:cNvSpPr>
          <p:nvPr>
            <p:ph type="title"/>
          </p:nvPr>
        </p:nvSpPr>
        <p:spPr/>
        <p:txBody>
          <a:bodyPr>
            <a:normAutofit/>
          </a:bodyPr>
          <a:lstStyle/>
          <a:p>
            <a:r>
              <a:rPr lang="en-US" dirty="0"/>
              <a:t>Try It! Tab</a:t>
            </a:r>
          </a:p>
        </p:txBody>
      </p:sp>
      <p:sp>
        <p:nvSpPr>
          <p:cNvPr id="4" name="Text Placeholder 3">
            <a:extLst>
              <a:ext uri="{FF2B5EF4-FFF2-40B4-BE49-F238E27FC236}">
                <a16:creationId xmlns:a16="http://schemas.microsoft.com/office/drawing/2014/main" id="{0210BC01-B5C6-AB5A-563D-50F10C8D7736}"/>
              </a:ext>
            </a:extLst>
          </p:cNvPr>
          <p:cNvSpPr>
            <a:spLocks noGrp="1"/>
          </p:cNvSpPr>
          <p:nvPr>
            <p:ph type="body" sz="half" idx="2"/>
          </p:nvPr>
        </p:nvSpPr>
        <p:spPr/>
        <p:txBody>
          <a:bodyPr/>
          <a:lstStyle/>
          <a:p>
            <a:endParaRPr lang="en-US" dirty="0"/>
          </a:p>
        </p:txBody>
      </p:sp>
      <p:pic>
        <p:nvPicPr>
          <p:cNvPr id="5" name="Content Placeholder 4" descr="Try It! tab on Standard 1.1 page showing a list of ideas for applying Standard 1.1 in your online course">
            <a:extLst>
              <a:ext uri="{FF2B5EF4-FFF2-40B4-BE49-F238E27FC236}">
                <a16:creationId xmlns:a16="http://schemas.microsoft.com/office/drawing/2014/main" id="{E833C2BD-7F1D-41BB-9CF4-D5527331BE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18640"/>
            <a:ext cx="6492875" cy="3084195"/>
          </a:xfrm>
        </p:spPr>
      </p:pic>
      <p:sp>
        <p:nvSpPr>
          <p:cNvPr id="3" name="Slide Number Placeholder 2">
            <a:extLst>
              <a:ext uri="{FF2B5EF4-FFF2-40B4-BE49-F238E27FC236}">
                <a16:creationId xmlns:a16="http://schemas.microsoft.com/office/drawing/2014/main" id="{34B6DA41-61F1-4D26-AA0A-3D18258C85B0}"/>
              </a:ext>
            </a:extLst>
          </p:cNvPr>
          <p:cNvSpPr>
            <a:spLocks noGrp="1"/>
          </p:cNvSpPr>
          <p:nvPr>
            <p:ph type="sldNum" sz="quarter" idx="12"/>
          </p:nvPr>
        </p:nvSpPr>
        <p:spPr/>
        <p:txBody>
          <a:bodyPr/>
          <a:lstStyle/>
          <a:p>
            <a:fld id="{927CCDDB-9EAA-4D44-B210-166D3BE833C3}" type="slidenum">
              <a:rPr lang="en-US" smtClean="0"/>
              <a:t>36</a:t>
            </a:fld>
            <a:endParaRPr lang="en-US" dirty="0"/>
          </a:p>
        </p:txBody>
      </p:sp>
    </p:spTree>
    <p:extLst>
      <p:ext uri="{BB962C8B-B14F-4D97-AF65-F5344CB8AC3E}">
        <p14:creationId xmlns:p14="http://schemas.microsoft.com/office/powerpoint/2010/main" val="2541562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03DE-6826-434D-A55F-743943E1E005}"/>
              </a:ext>
            </a:extLst>
          </p:cNvPr>
          <p:cNvSpPr>
            <a:spLocks noGrp="1"/>
          </p:cNvSpPr>
          <p:nvPr>
            <p:ph type="title"/>
          </p:nvPr>
        </p:nvSpPr>
        <p:spPr/>
        <p:txBody>
          <a:bodyPr/>
          <a:lstStyle/>
          <a:p>
            <a:r>
              <a:rPr lang="en-US" dirty="0"/>
              <a:t>Resources Tab</a:t>
            </a:r>
          </a:p>
        </p:txBody>
      </p:sp>
      <p:sp>
        <p:nvSpPr>
          <p:cNvPr id="4" name="Text Placeholder 3">
            <a:extLst>
              <a:ext uri="{FF2B5EF4-FFF2-40B4-BE49-F238E27FC236}">
                <a16:creationId xmlns:a16="http://schemas.microsoft.com/office/drawing/2014/main" id="{5D46456D-8914-7841-4DB1-373F1AB13317}"/>
              </a:ext>
            </a:extLst>
          </p:cNvPr>
          <p:cNvSpPr>
            <a:spLocks noGrp="1"/>
          </p:cNvSpPr>
          <p:nvPr>
            <p:ph type="body" sz="half" idx="2"/>
          </p:nvPr>
        </p:nvSpPr>
        <p:spPr/>
        <p:txBody>
          <a:bodyPr/>
          <a:lstStyle/>
          <a:p>
            <a:endParaRPr lang="en-US" dirty="0"/>
          </a:p>
        </p:txBody>
      </p:sp>
      <p:pic>
        <p:nvPicPr>
          <p:cNvPr id="5" name="Content Placeholder 4" descr="Resources tab on Standard 1.1 page showing recommended reading and references for Standard 1.1">
            <a:extLst>
              <a:ext uri="{FF2B5EF4-FFF2-40B4-BE49-F238E27FC236}">
                <a16:creationId xmlns:a16="http://schemas.microsoft.com/office/drawing/2014/main" id="{F95C2629-9DC2-4F03-90D6-92F36F6A15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18640"/>
            <a:ext cx="6492875" cy="3084195"/>
          </a:xfrm>
        </p:spPr>
      </p:pic>
      <p:sp>
        <p:nvSpPr>
          <p:cNvPr id="3" name="Slide Number Placeholder 2">
            <a:extLst>
              <a:ext uri="{FF2B5EF4-FFF2-40B4-BE49-F238E27FC236}">
                <a16:creationId xmlns:a16="http://schemas.microsoft.com/office/drawing/2014/main" id="{DFD8875F-D911-468D-A4C0-AC13A87D9161}"/>
              </a:ext>
            </a:extLst>
          </p:cNvPr>
          <p:cNvSpPr>
            <a:spLocks noGrp="1"/>
          </p:cNvSpPr>
          <p:nvPr>
            <p:ph type="sldNum" sz="quarter" idx="12"/>
          </p:nvPr>
        </p:nvSpPr>
        <p:spPr/>
        <p:txBody>
          <a:bodyPr/>
          <a:lstStyle/>
          <a:p>
            <a:fld id="{927CCDDB-9EAA-4D44-B210-166D3BE833C3}" type="slidenum">
              <a:rPr lang="en-US" smtClean="0"/>
              <a:t>37</a:t>
            </a:fld>
            <a:endParaRPr lang="en-US" dirty="0"/>
          </a:p>
        </p:txBody>
      </p:sp>
    </p:spTree>
    <p:extLst>
      <p:ext uri="{BB962C8B-B14F-4D97-AF65-F5344CB8AC3E}">
        <p14:creationId xmlns:p14="http://schemas.microsoft.com/office/powerpoint/2010/main" val="845455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D3A4-4DA0-4107-9DB6-F5541CA0C276}"/>
              </a:ext>
            </a:extLst>
          </p:cNvPr>
          <p:cNvSpPr>
            <a:spLocks noGrp="1"/>
          </p:cNvSpPr>
          <p:nvPr>
            <p:ph type="title"/>
          </p:nvPr>
        </p:nvSpPr>
        <p:spPr/>
        <p:txBody>
          <a:bodyPr>
            <a:normAutofit/>
          </a:bodyPr>
          <a:lstStyle/>
          <a:p>
            <a:r>
              <a:rPr lang="en-US" dirty="0">
                <a:solidFill>
                  <a:schemeClr val="bg1"/>
                </a:solidFill>
              </a:rPr>
              <a:t>References</a:t>
            </a:r>
          </a:p>
        </p:txBody>
      </p:sp>
      <p:sp>
        <p:nvSpPr>
          <p:cNvPr id="5" name="Text Placeholder 4">
            <a:extLst>
              <a:ext uri="{FF2B5EF4-FFF2-40B4-BE49-F238E27FC236}">
                <a16:creationId xmlns:a16="http://schemas.microsoft.com/office/drawing/2014/main" id="{8A5E4E00-6EEC-5455-2788-36370A066EED}"/>
              </a:ext>
            </a:extLst>
          </p:cNvPr>
          <p:cNvSpPr>
            <a:spLocks noGrp="1"/>
          </p:cNvSpPr>
          <p:nvPr>
            <p:ph type="body" sz="half" idx="2"/>
          </p:nvPr>
        </p:nvSpPr>
        <p:spPr/>
        <p:txBody>
          <a:bodyPr/>
          <a:lstStyle/>
          <a:p>
            <a:endParaRPr lang="en-US" dirty="0"/>
          </a:p>
        </p:txBody>
      </p:sp>
      <p:sp>
        <p:nvSpPr>
          <p:cNvPr id="3" name="Content Placeholder 2">
            <a:extLst>
              <a:ext uri="{FF2B5EF4-FFF2-40B4-BE49-F238E27FC236}">
                <a16:creationId xmlns:a16="http://schemas.microsoft.com/office/drawing/2014/main" id="{3CDC0B34-1E36-4F30-9C23-2A704A600674}"/>
              </a:ext>
            </a:extLst>
          </p:cNvPr>
          <p:cNvSpPr>
            <a:spLocks noGrp="1"/>
          </p:cNvSpPr>
          <p:nvPr>
            <p:ph idx="1"/>
          </p:nvPr>
        </p:nvSpPr>
        <p:spPr/>
        <p:txBody>
          <a:bodyPr>
            <a:normAutofit/>
          </a:bodyPr>
          <a:lstStyle/>
          <a:p>
            <a:pPr>
              <a:lnSpc>
                <a:spcPct val="130000"/>
              </a:lnSpc>
              <a:spcAft>
                <a:spcPts val="1200"/>
              </a:spcAft>
            </a:pPr>
            <a:r>
              <a:rPr lang="en-US" sz="2800" dirty="0"/>
              <a:t>SBCTC and Sells, A. (2021) </a:t>
            </a:r>
            <a:r>
              <a:rPr lang="en-US" sz="2800" i="1" dirty="0"/>
              <a:t>WA Course Design Checklist Resources</a:t>
            </a:r>
            <a:r>
              <a:rPr lang="en-US" sz="2800" dirty="0"/>
              <a:t>. [Public Course in Canvas] </a:t>
            </a:r>
            <a:r>
              <a:rPr lang="en-US" sz="2800" dirty="0">
                <a:hlinkClick r:id="rId3"/>
              </a:rPr>
              <a:t>https://sbctc.instructure.com/courses/1990829</a:t>
            </a:r>
            <a:r>
              <a:rPr lang="en-US" sz="2800" dirty="0"/>
              <a:t> </a:t>
            </a:r>
          </a:p>
        </p:txBody>
      </p:sp>
      <p:sp>
        <p:nvSpPr>
          <p:cNvPr id="4" name="Slide Number Placeholder 3">
            <a:extLst>
              <a:ext uri="{FF2B5EF4-FFF2-40B4-BE49-F238E27FC236}">
                <a16:creationId xmlns:a16="http://schemas.microsoft.com/office/drawing/2014/main" id="{46FE02BA-5D4F-499B-9E2F-8F50EA42D344}"/>
              </a:ext>
            </a:extLst>
          </p:cNvPr>
          <p:cNvSpPr>
            <a:spLocks noGrp="1"/>
          </p:cNvSpPr>
          <p:nvPr>
            <p:ph type="sldNum" sz="quarter" idx="12"/>
          </p:nvPr>
        </p:nvSpPr>
        <p:spPr/>
        <p:txBody>
          <a:bodyPr/>
          <a:lstStyle/>
          <a:p>
            <a:fld id="{927CCDDB-9EAA-4D44-B210-166D3BE833C3}" type="slidenum">
              <a:rPr lang="en-US" smtClean="0"/>
              <a:t>38</a:t>
            </a:fld>
            <a:endParaRPr lang="en-US" dirty="0"/>
          </a:p>
        </p:txBody>
      </p:sp>
    </p:spTree>
    <p:extLst>
      <p:ext uri="{BB962C8B-B14F-4D97-AF65-F5344CB8AC3E}">
        <p14:creationId xmlns:p14="http://schemas.microsoft.com/office/powerpoint/2010/main" val="284020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4E9CDC-B0CA-8A17-2362-554CFC2FE0B0}"/>
              </a:ext>
            </a:extLst>
          </p:cNvPr>
          <p:cNvSpPr>
            <a:spLocks noGrp="1"/>
          </p:cNvSpPr>
          <p:nvPr>
            <p:ph type="title"/>
          </p:nvPr>
        </p:nvSpPr>
        <p:spPr/>
        <p:txBody>
          <a:bodyPr/>
          <a:lstStyle/>
          <a:p>
            <a:r>
              <a:rPr lang="en-US" dirty="0"/>
              <a:t>Resource Links</a:t>
            </a:r>
          </a:p>
        </p:txBody>
      </p:sp>
      <p:sp>
        <p:nvSpPr>
          <p:cNvPr id="4" name="Content Placeholder 3">
            <a:extLst>
              <a:ext uri="{FF2B5EF4-FFF2-40B4-BE49-F238E27FC236}">
                <a16:creationId xmlns:a16="http://schemas.microsoft.com/office/drawing/2014/main" id="{956C7520-5B71-93A3-67EA-33374A24A25B}"/>
              </a:ext>
            </a:extLst>
          </p:cNvPr>
          <p:cNvSpPr>
            <a:spLocks noGrp="1"/>
          </p:cNvSpPr>
          <p:nvPr>
            <p:ph idx="1"/>
          </p:nvPr>
        </p:nvSpPr>
        <p:spPr>
          <a:xfrm>
            <a:off x="888511" y="1528609"/>
            <a:ext cx="10395309" cy="4316160"/>
          </a:xfrm>
        </p:spPr>
        <p:txBody>
          <a:bodyPr anchor="ctr">
            <a:normAutofit/>
          </a:bodyPr>
          <a:lstStyle/>
          <a:p>
            <a:pPr marL="0" indent="0" algn="ctr">
              <a:spcAft>
                <a:spcPts val="0"/>
              </a:spcAft>
              <a:buNone/>
            </a:pPr>
            <a:r>
              <a:rPr lang="en-US" sz="4000" b="1" dirty="0">
                <a:solidFill>
                  <a:schemeClr val="tx1"/>
                </a:solidFill>
              </a:rPr>
              <a:t>WA Checklist Doc</a:t>
            </a:r>
            <a:endParaRPr lang="en-US" sz="4000" b="1" dirty="0">
              <a:solidFill>
                <a:srgbClr val="0770A3"/>
              </a:solidFill>
            </a:endParaRPr>
          </a:p>
          <a:p>
            <a:pPr marL="0" indent="0" algn="ctr">
              <a:spcAft>
                <a:spcPts val="3600"/>
              </a:spcAft>
              <a:buNone/>
            </a:pPr>
            <a:r>
              <a:rPr lang="en-US" sz="3200" b="1" dirty="0">
                <a:solidFill>
                  <a:srgbClr val="0770A3"/>
                </a:solidFill>
                <a:hlinkClick r:id="rId3"/>
              </a:rPr>
              <a:t>https://bit.ly/WAChecklist-V4</a:t>
            </a:r>
            <a:endParaRPr lang="en-US" sz="3200" b="1" dirty="0">
              <a:solidFill>
                <a:srgbClr val="0770A3"/>
              </a:solidFill>
            </a:endParaRPr>
          </a:p>
          <a:p>
            <a:pPr marL="0" indent="0" algn="ctr">
              <a:spcAft>
                <a:spcPts val="0"/>
              </a:spcAft>
              <a:buNone/>
            </a:pPr>
            <a:r>
              <a:rPr lang="en-US" sz="4000" b="1" dirty="0">
                <a:solidFill>
                  <a:schemeClr val="tx1"/>
                </a:solidFill>
              </a:rPr>
              <a:t>WA Checklist Resources Shell</a:t>
            </a:r>
          </a:p>
          <a:p>
            <a:pPr marL="0" indent="0" algn="ctr">
              <a:spcAft>
                <a:spcPts val="2400"/>
              </a:spcAft>
              <a:buNone/>
            </a:pPr>
            <a:r>
              <a:rPr lang="en-US" sz="3200" b="1" dirty="0">
                <a:hlinkClick r:id="rId4"/>
              </a:rPr>
              <a:t>https://sbctc.instructure.com/courses/1990829</a:t>
            </a:r>
            <a:r>
              <a:rPr lang="en-US" sz="3200" b="1" dirty="0"/>
              <a:t> </a:t>
            </a:r>
          </a:p>
        </p:txBody>
      </p:sp>
      <p:sp>
        <p:nvSpPr>
          <p:cNvPr id="5" name="Slide Number Placeholder 4">
            <a:extLst>
              <a:ext uri="{FF2B5EF4-FFF2-40B4-BE49-F238E27FC236}">
                <a16:creationId xmlns:a16="http://schemas.microsoft.com/office/drawing/2014/main" id="{8842D25B-A7BA-6B62-631E-CDCF477635E1}"/>
              </a:ext>
            </a:extLst>
          </p:cNvPr>
          <p:cNvSpPr>
            <a:spLocks noGrp="1"/>
          </p:cNvSpPr>
          <p:nvPr>
            <p:ph type="sldNum" sz="quarter" idx="12"/>
          </p:nvPr>
        </p:nvSpPr>
        <p:spPr/>
        <p:txBody>
          <a:bodyPr/>
          <a:lstStyle/>
          <a:p>
            <a:fld id="{927CCDDB-9EAA-4D44-B210-166D3BE833C3}" type="slidenum">
              <a:rPr lang="en-US" smtClean="0"/>
              <a:t>4</a:t>
            </a:fld>
            <a:endParaRPr lang="en-US" dirty="0"/>
          </a:p>
        </p:txBody>
      </p:sp>
    </p:spTree>
    <p:extLst>
      <p:ext uri="{BB962C8B-B14F-4D97-AF65-F5344CB8AC3E}">
        <p14:creationId xmlns:p14="http://schemas.microsoft.com/office/powerpoint/2010/main" val="1525364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FD63-4DC5-42C1-8636-90B8CB076938}"/>
              </a:ext>
            </a:extLst>
          </p:cNvPr>
          <p:cNvSpPr>
            <a:spLocks noGrp="1"/>
          </p:cNvSpPr>
          <p:nvPr>
            <p:ph type="title"/>
          </p:nvPr>
        </p:nvSpPr>
        <p:spPr/>
        <p:txBody>
          <a:bodyPr/>
          <a:lstStyle/>
          <a:p>
            <a:r>
              <a:rPr lang="en-US" dirty="0"/>
              <a:t>Plan for Our Time</a:t>
            </a:r>
          </a:p>
        </p:txBody>
      </p:sp>
      <p:sp>
        <p:nvSpPr>
          <p:cNvPr id="4" name="Content Placeholder 3">
            <a:extLst>
              <a:ext uri="{FF2B5EF4-FFF2-40B4-BE49-F238E27FC236}">
                <a16:creationId xmlns:a16="http://schemas.microsoft.com/office/drawing/2014/main" id="{1E04C395-E669-4C74-B219-8E68DF8577CD}"/>
              </a:ext>
            </a:extLst>
          </p:cNvPr>
          <p:cNvSpPr>
            <a:spLocks noGrp="1"/>
          </p:cNvSpPr>
          <p:nvPr>
            <p:ph idx="1"/>
          </p:nvPr>
        </p:nvSpPr>
        <p:spPr>
          <a:xfrm>
            <a:off x="648930" y="1671484"/>
            <a:ext cx="10887542" cy="4316160"/>
          </a:xfrm>
        </p:spPr>
        <p:txBody>
          <a:bodyPr>
            <a:normAutofit/>
          </a:bodyPr>
          <a:lstStyle/>
          <a:p>
            <a:pPr>
              <a:spcAft>
                <a:spcPts val="1800"/>
              </a:spcAft>
            </a:pPr>
            <a:r>
              <a:rPr lang="en-US" sz="3200" dirty="0"/>
              <a:t>Introduce the newest version of the WA Course Design Checklist and chat about what’s new and different in Version 4.</a:t>
            </a:r>
          </a:p>
          <a:p>
            <a:pPr>
              <a:spcAft>
                <a:spcPts val="1800"/>
              </a:spcAft>
            </a:pPr>
            <a:r>
              <a:rPr lang="en-US" sz="3200" dirty="0"/>
              <a:t>Share next steps.</a:t>
            </a:r>
          </a:p>
          <a:p>
            <a:pPr>
              <a:spcAft>
                <a:spcPts val="1800"/>
              </a:spcAft>
            </a:pPr>
            <a:r>
              <a:rPr lang="en-US" sz="3200" dirty="0"/>
              <a:t>Take a quick tour of the WA Checklist (V4) doc.</a:t>
            </a:r>
          </a:p>
          <a:p>
            <a:pPr>
              <a:spcAft>
                <a:spcPts val="1800"/>
              </a:spcAft>
            </a:pPr>
            <a:r>
              <a:rPr lang="en-US" sz="3200" dirty="0"/>
              <a:t>Answer any WA Checklist questions you may have.</a:t>
            </a:r>
          </a:p>
          <a:p>
            <a:pPr>
              <a:spcAft>
                <a:spcPts val="1800"/>
              </a:spcAft>
            </a:pPr>
            <a:endParaRPr lang="en-US" sz="3200" dirty="0"/>
          </a:p>
        </p:txBody>
      </p:sp>
      <p:sp>
        <p:nvSpPr>
          <p:cNvPr id="3" name="Slide Number Placeholder 2">
            <a:extLst>
              <a:ext uri="{FF2B5EF4-FFF2-40B4-BE49-F238E27FC236}">
                <a16:creationId xmlns:a16="http://schemas.microsoft.com/office/drawing/2014/main" id="{0FB7B156-43E6-464F-97B2-BDE9A3B4932E}"/>
              </a:ext>
            </a:extLst>
          </p:cNvPr>
          <p:cNvSpPr>
            <a:spLocks noGrp="1"/>
          </p:cNvSpPr>
          <p:nvPr>
            <p:ph type="sldNum" sz="quarter" idx="12"/>
          </p:nvPr>
        </p:nvSpPr>
        <p:spPr/>
        <p:txBody>
          <a:bodyPr/>
          <a:lstStyle/>
          <a:p>
            <a:fld id="{927CCDDB-9EAA-4D44-B210-166D3BE833C3}" type="slidenum">
              <a:rPr lang="en-US" smtClean="0"/>
              <a:t>5</a:t>
            </a:fld>
            <a:endParaRPr lang="en-US" dirty="0"/>
          </a:p>
        </p:txBody>
      </p:sp>
    </p:spTree>
    <p:extLst>
      <p:ext uri="{BB962C8B-B14F-4D97-AF65-F5344CB8AC3E}">
        <p14:creationId xmlns:p14="http://schemas.microsoft.com/office/powerpoint/2010/main" val="1633856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44" descr="Timeline illustrating the WA Checklist development process.&#10;&#10;2017 - QM Coordinators Retreat - &#10;2018 - WACC Presentation&#10;2018 - Rubric Review&#10;2018 - Version 1&#10;2018-2019 - Student &amp; Faculty Focus Groups&#10;2019 - Version 2&#10;2019 - ID Focus Groups&#10;2019 - Version 3&#10;2019 - WA Checklist Resources Shell &#10;2021 - WA Checklist Guides&#10;2022 - Equity Team Review&#10;2022 - Version 4&#10;">
            <a:extLst>
              <a:ext uri="{FF2B5EF4-FFF2-40B4-BE49-F238E27FC236}">
                <a16:creationId xmlns:a16="http://schemas.microsoft.com/office/drawing/2014/main" id="{77FF9366-6082-B19B-23F5-98C07DFCDAB7}"/>
              </a:ext>
            </a:extLst>
          </p:cNvPr>
          <p:cNvGraphicFramePr>
            <a:graphicFrameLocks/>
          </p:cNvGraphicFramePr>
          <p:nvPr>
            <p:extLst>
              <p:ext uri="{D42A27DB-BD31-4B8C-83A1-F6EECF244321}">
                <p14:modId xmlns:p14="http://schemas.microsoft.com/office/powerpoint/2010/main" val="1428013118"/>
              </p:ext>
            </p:extLst>
          </p:nvPr>
        </p:nvGraphicFramePr>
        <p:xfrm>
          <a:off x="674370" y="1114156"/>
          <a:ext cx="10843260"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9ABE6C41-D1AD-7B32-4A59-8CFE397672C7}"/>
              </a:ext>
            </a:extLst>
          </p:cNvPr>
          <p:cNvSpPr>
            <a:spLocks noGrp="1"/>
          </p:cNvSpPr>
          <p:nvPr>
            <p:ph type="title"/>
          </p:nvPr>
        </p:nvSpPr>
        <p:spPr/>
        <p:txBody>
          <a:bodyPr/>
          <a:lstStyle/>
          <a:p>
            <a:r>
              <a:rPr lang="en-US" dirty="0"/>
              <a:t>WA Checklist Development Timeline</a:t>
            </a:r>
          </a:p>
        </p:txBody>
      </p:sp>
    </p:spTree>
    <p:extLst>
      <p:ext uri="{BB962C8B-B14F-4D97-AF65-F5344CB8AC3E}">
        <p14:creationId xmlns:p14="http://schemas.microsoft.com/office/powerpoint/2010/main" val="369273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E604DF-13DA-345D-78C0-33EEA708BF27}"/>
              </a:ext>
            </a:extLst>
          </p:cNvPr>
          <p:cNvSpPr>
            <a:spLocks noGrp="1"/>
          </p:cNvSpPr>
          <p:nvPr>
            <p:ph type="title"/>
          </p:nvPr>
        </p:nvSpPr>
        <p:spPr/>
        <p:txBody>
          <a:bodyPr>
            <a:normAutofit/>
          </a:bodyPr>
          <a:lstStyle/>
          <a:p>
            <a:r>
              <a:rPr lang="en-US" sz="3200" dirty="0"/>
              <a:t>Structural Changes</a:t>
            </a:r>
          </a:p>
        </p:txBody>
      </p:sp>
      <p:sp>
        <p:nvSpPr>
          <p:cNvPr id="6" name="Text Placeholder 5">
            <a:extLst>
              <a:ext uri="{FF2B5EF4-FFF2-40B4-BE49-F238E27FC236}">
                <a16:creationId xmlns:a16="http://schemas.microsoft.com/office/drawing/2014/main" id="{E5E0ADBF-72FF-3340-8948-9A35E77687B4}"/>
              </a:ext>
            </a:extLst>
          </p:cNvPr>
          <p:cNvSpPr>
            <a:spLocks noGrp="1"/>
          </p:cNvSpPr>
          <p:nvPr>
            <p:ph type="body" sz="half" idx="2"/>
          </p:nvPr>
        </p:nvSpPr>
        <p:spPr/>
        <p:txBody>
          <a:bodyPr/>
          <a:lstStyle/>
          <a:p>
            <a:r>
              <a:rPr lang="en-US" dirty="0"/>
              <a:t>The Reorganization</a:t>
            </a:r>
          </a:p>
        </p:txBody>
      </p:sp>
      <p:pic>
        <p:nvPicPr>
          <p:cNvPr id="1026" name="Picture 2" descr="WA Checklist Indicators taped individually to a whiteboard illustrating design process for revisions">
            <a:extLst>
              <a:ext uri="{FF2B5EF4-FFF2-40B4-BE49-F238E27FC236}">
                <a16:creationId xmlns:a16="http://schemas.microsoft.com/office/drawing/2014/main" id="{7E13F4E7-9822-FD30-17D7-02F54D9037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23108" y="846538"/>
            <a:ext cx="6886566" cy="516492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30E31F1-C4C2-D2A9-DA1D-9E40DE2026AD}"/>
              </a:ext>
            </a:extLst>
          </p:cNvPr>
          <p:cNvSpPr>
            <a:spLocks noGrp="1"/>
          </p:cNvSpPr>
          <p:nvPr>
            <p:ph type="sldNum" sz="quarter" idx="12"/>
          </p:nvPr>
        </p:nvSpPr>
        <p:spPr/>
        <p:txBody>
          <a:bodyPr/>
          <a:lstStyle/>
          <a:p>
            <a:fld id="{927CCDDB-9EAA-4D44-B210-166D3BE833C3}" type="slidenum">
              <a:rPr lang="en-US" smtClean="0"/>
              <a:t>7</a:t>
            </a:fld>
            <a:endParaRPr lang="en-US" dirty="0"/>
          </a:p>
        </p:txBody>
      </p:sp>
    </p:spTree>
    <p:extLst>
      <p:ext uri="{BB962C8B-B14F-4D97-AF65-F5344CB8AC3E}">
        <p14:creationId xmlns:p14="http://schemas.microsoft.com/office/powerpoint/2010/main" val="1527536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a:xfrm>
            <a:off x="314630" y="286603"/>
            <a:ext cx="11877369" cy="1011255"/>
          </a:xfrm>
        </p:spPr>
        <p:txBody>
          <a:bodyPr>
            <a:normAutofit/>
          </a:bodyPr>
          <a:lstStyle/>
          <a:p>
            <a:r>
              <a:rPr lang="en-US" dirty="0"/>
              <a:t>Increased Focus on Equity-minded Practices</a:t>
            </a:r>
          </a:p>
        </p:txBody>
      </p:sp>
      <p:graphicFrame>
        <p:nvGraphicFramePr>
          <p:cNvPr id="15" name="Content Placeholder 14">
            <a:extLst>
              <a:ext uri="{FF2B5EF4-FFF2-40B4-BE49-F238E27FC236}">
                <a16:creationId xmlns:a16="http://schemas.microsoft.com/office/drawing/2014/main" id="{37FB6ECC-ED33-629C-9C39-C4EECC428A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37216560"/>
              </p:ext>
            </p:extLst>
          </p:nvPr>
        </p:nvGraphicFramePr>
        <p:xfrm>
          <a:off x="314631" y="1325366"/>
          <a:ext cx="11619064" cy="4207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8</a:t>
            </a:fld>
            <a:endParaRPr lang="en-US" dirty="0"/>
          </a:p>
        </p:txBody>
      </p:sp>
    </p:spTree>
    <p:extLst>
      <p:ext uri="{BB962C8B-B14F-4D97-AF65-F5344CB8AC3E}">
        <p14:creationId xmlns:p14="http://schemas.microsoft.com/office/powerpoint/2010/main" val="2977696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p:txBody>
          <a:bodyPr>
            <a:normAutofit/>
          </a:bodyPr>
          <a:lstStyle/>
          <a:p>
            <a:r>
              <a:rPr lang="en-US" dirty="0"/>
              <a:t>New Sections</a:t>
            </a:r>
          </a:p>
        </p:txBody>
      </p:sp>
      <p:graphicFrame>
        <p:nvGraphicFramePr>
          <p:cNvPr id="15" name="Content Placeholder 14">
            <a:extLst>
              <a:ext uri="{FF2B5EF4-FFF2-40B4-BE49-F238E27FC236}">
                <a16:creationId xmlns:a16="http://schemas.microsoft.com/office/drawing/2014/main" id="{37FB6ECC-ED33-629C-9C39-C4EECC428A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22225279"/>
              </p:ext>
            </p:extLst>
          </p:nvPr>
        </p:nvGraphicFramePr>
        <p:xfrm>
          <a:off x="764542" y="1533746"/>
          <a:ext cx="10662915"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p:txBody>
          <a:bodyPr/>
          <a:lstStyle/>
          <a:p>
            <a:fld id="{927CCDDB-9EAA-4D44-B210-166D3BE833C3}" type="slidenum">
              <a:rPr lang="en-US" smtClean="0"/>
              <a:t>9</a:t>
            </a:fld>
            <a:endParaRPr lang="en-US" dirty="0"/>
          </a:p>
        </p:txBody>
      </p:sp>
    </p:spTree>
    <p:extLst>
      <p:ext uri="{BB962C8B-B14F-4D97-AF65-F5344CB8AC3E}">
        <p14:creationId xmlns:p14="http://schemas.microsoft.com/office/powerpoint/2010/main" val="970129603"/>
      </p:ext>
    </p:extLst>
  </p:cSld>
  <p:clrMapOvr>
    <a:masterClrMapping/>
  </p:clrMapOvr>
</p:sld>
</file>

<file path=ppt/theme/theme1.xml><?xml version="1.0" encoding="utf-8"?>
<a:theme xmlns:a="http://schemas.openxmlformats.org/drawingml/2006/main" name="Retrospect">
  <a:themeElements>
    <a:clrScheme name="Custom 54">
      <a:dk1>
        <a:sysClr val="windowText" lastClr="000000"/>
      </a:dk1>
      <a:lt1>
        <a:sysClr val="window" lastClr="FFFFFF"/>
      </a:lt1>
      <a:dk2>
        <a:srgbClr val="373545"/>
      </a:dk2>
      <a:lt2>
        <a:srgbClr val="CEDBE6"/>
      </a:lt2>
      <a:accent1>
        <a:srgbClr val="266F8B"/>
      </a:accent1>
      <a:accent2>
        <a:srgbClr val="3494BA"/>
      </a:accent2>
      <a:accent3>
        <a:srgbClr val="58B6C0"/>
      </a:accent3>
      <a:accent4>
        <a:srgbClr val="75BDA7"/>
      </a:accent4>
      <a:accent5>
        <a:srgbClr val="84ACB6"/>
      </a:accent5>
      <a:accent6>
        <a:srgbClr val="266F8B"/>
      </a:accent6>
      <a:hlink>
        <a:srgbClr val="0770A3"/>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16113</TotalTime>
  <Words>3224</Words>
  <Application>Microsoft Office PowerPoint</Application>
  <PresentationFormat>Widescreen</PresentationFormat>
  <Paragraphs>419</Paragraphs>
  <Slides>38</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Franklin Gothic Book</vt:lpstr>
      <vt:lpstr>Oxygen</vt:lpstr>
      <vt:lpstr>Source Sans Pro</vt:lpstr>
      <vt:lpstr>Wingdings 2</vt:lpstr>
      <vt:lpstr>Retrospect</vt:lpstr>
      <vt:lpstr>As you’re logging in, please share one thing in the chat that you’re hoping to learn about the WA Course Design Checklist today.</vt:lpstr>
      <vt:lpstr>Meet the WA Checklist (V4)!</vt:lpstr>
      <vt:lpstr>Tools for Today</vt:lpstr>
      <vt:lpstr>Resource Links</vt:lpstr>
      <vt:lpstr>Plan for Our Time</vt:lpstr>
      <vt:lpstr>WA Checklist Development Timeline</vt:lpstr>
      <vt:lpstr>Structural Changes</vt:lpstr>
      <vt:lpstr>Increased Focus on Equity-minded Practices</vt:lpstr>
      <vt:lpstr>New Sections</vt:lpstr>
      <vt:lpstr>New Indicators – Power &amp; Partnership</vt:lpstr>
      <vt:lpstr>New Standard - Identifying Bias</vt:lpstr>
      <vt:lpstr>New Standard - Welcoming Language</vt:lpstr>
      <vt:lpstr>Opportunities to Reimage System Structures</vt:lpstr>
      <vt:lpstr>Labeling Change</vt:lpstr>
      <vt:lpstr>Improved Readability &amp; Usability</vt:lpstr>
      <vt:lpstr>Improved Alignment</vt:lpstr>
      <vt:lpstr>New Standards - Accessibility</vt:lpstr>
      <vt:lpstr>Next Steps in WA Checklist Development</vt:lpstr>
      <vt:lpstr>Now, let’s take a tour and answer some questions!</vt:lpstr>
      <vt:lpstr>Contact me!</vt:lpstr>
      <vt:lpstr>Thank you!</vt:lpstr>
      <vt:lpstr>The following slides are included for quick reference in case of technical difficulties and show screenshots of the WA Checklist V4 structure.  </vt:lpstr>
      <vt:lpstr>Sections</vt:lpstr>
      <vt:lpstr>Standards</vt:lpstr>
      <vt:lpstr>Indicators</vt:lpstr>
      <vt:lpstr>Categories</vt:lpstr>
      <vt:lpstr>WA Checklist Resources Shell</vt:lpstr>
      <vt:lpstr>How do I find the WA Checklist V4?</vt:lpstr>
      <vt:lpstr>The following slides are included for quick reference and show screenshots of the WA Checklist V3 Guides pages.   The WA Checklist V4 Guides will keep the same main organizational structure. </vt:lpstr>
      <vt:lpstr>The WA Checklist resources shell contains …</vt:lpstr>
      <vt:lpstr>WA Checklist Guides Modules</vt:lpstr>
      <vt:lpstr>WA Checklist Guides Tabs</vt:lpstr>
      <vt:lpstr>Indicators Tab</vt:lpstr>
      <vt:lpstr>Canvas Tools  Tab</vt:lpstr>
      <vt:lpstr>Examples Tab</vt:lpstr>
      <vt:lpstr>Try It! Tab</vt:lpstr>
      <vt:lpstr>Resources Tab</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Alissa Sells</dc:creator>
  <cp:lastModifiedBy>Alissa Sells</cp:lastModifiedBy>
  <cp:revision>197</cp:revision>
  <dcterms:created xsi:type="dcterms:W3CDTF">2021-05-05T17:00:37Z</dcterms:created>
  <dcterms:modified xsi:type="dcterms:W3CDTF">2022-07-27T20:03:40Z</dcterms:modified>
</cp:coreProperties>
</file>