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9" r:id="rId1"/>
  </p:sldMasterIdLst>
  <p:notesMasterIdLst>
    <p:notesMasterId r:id="rId4"/>
  </p:notesMasterIdLst>
  <p:handoutMasterIdLst>
    <p:handoutMasterId r:id="rId5"/>
  </p:handoutMasterIdLst>
  <p:sldIdLst>
    <p:sldId id="299" r:id="rId2"/>
    <p:sldId id="302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2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3264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A7D8E9-3331-4291-9F17-3FF41B935400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60C177-458E-4ECB-97EC-7EDCBA19DAB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931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6DBB64-96D6-42B0-8680-D8E44BBF474E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384A02-D147-49A8-A06D-A5C08FF690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6946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gi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3.gif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over Triangle Pattern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978"/>
          <a:stretch/>
        </p:blipFill>
        <p:spPr>
          <a:xfrm>
            <a:off x="3270647" y="-79131"/>
            <a:ext cx="5876643" cy="3226777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 hasCustomPrompt="1"/>
          </p:nvPr>
        </p:nvSpPr>
        <p:spPr>
          <a:xfrm>
            <a:off x="369888" y="3863685"/>
            <a:ext cx="8336975" cy="999259"/>
          </a:xfrm>
          <a:prstGeom prst="rect">
            <a:avLst/>
          </a:prstGeom>
        </p:spPr>
        <p:txBody>
          <a:bodyPr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Title slide</a:t>
            </a:r>
          </a:p>
        </p:txBody>
      </p:sp>
      <p:sp>
        <p:nvSpPr>
          <p:cNvPr id="10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70608" y="4976665"/>
            <a:ext cx="8388928" cy="679016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3500" b="0" i="0" baseline="0">
                <a:solidFill>
                  <a:srgbClr val="003764"/>
                </a:solidFill>
                <a:latin typeface="+mj-lt"/>
              </a:defRPr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en-US" dirty="0"/>
              <a:t>Subheading</a:t>
            </a:r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0" hasCustomPrompt="1"/>
          </p:nvPr>
        </p:nvSpPr>
        <p:spPr>
          <a:xfrm>
            <a:off x="369888" y="5769402"/>
            <a:ext cx="4614862" cy="7588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aseline="0">
                <a:solidFill>
                  <a:srgbClr val="003764"/>
                </a:solidFill>
              </a:defRPr>
            </a:lvl1pPr>
          </a:lstStyle>
          <a:p>
            <a:pPr lvl="0"/>
            <a:r>
              <a:rPr lang="en-US" dirty="0"/>
              <a:t>Presenter(s)</a:t>
            </a:r>
            <a:br>
              <a:rPr lang="en-US" dirty="0"/>
            </a:br>
            <a:r>
              <a:rPr lang="en-US" dirty="0"/>
              <a:t>Month Day, Year</a:t>
            </a:r>
          </a:p>
        </p:txBody>
      </p:sp>
      <p:pic>
        <p:nvPicPr>
          <p:cNvPr id="6" name="Picture 5" descr="Community and Technical Colleges. Washington State Board.">
            <a:extLst>
              <a:ext uri="{FF2B5EF4-FFF2-40B4-BE49-F238E27FC236}">
                <a16:creationId xmlns:a16="http://schemas.microsoft.com/office/drawing/2014/main" id="{ADCCC6E4-AD03-4729-99C8-821340E997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5"/>
            <a:ext cx="3061495" cy="114725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AFF1022D-F63D-4F90-BAFC-4897B2E57A98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9979" y="5872813"/>
            <a:ext cx="819150" cy="81915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C9200B5-0574-4876-89E7-BC2747BB2E7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34358" y="5994275"/>
            <a:ext cx="2338143" cy="54829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E0CA91E-B027-4CC7-AEA6-6948F07ECB02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595" y="1178461"/>
            <a:ext cx="3420896" cy="1591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4638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5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70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rgbClr val="003764"/>
                </a:solidFill>
              </a:defRPr>
            </a:lvl1pPr>
            <a:lvl2pPr marL="342884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766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64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5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41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29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18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06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2/4/2020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6280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D050C99A-C753-4499-A91D-5F42026EA8F2}" type="datetime1">
              <a:rPr lang="en-US" smtClean="0"/>
              <a:t>2/4/2020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5842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Final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8650" y="1476958"/>
            <a:ext cx="7886700" cy="611619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 dirty="0"/>
              <a:t>Final Slide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0" hasCustomPrompt="1"/>
          </p:nvPr>
        </p:nvSpPr>
        <p:spPr>
          <a:xfrm>
            <a:off x="628650" y="2265367"/>
            <a:ext cx="7886700" cy="3428855"/>
          </a:xfrm>
          <a:prstGeom prst="rect">
            <a:avLst/>
          </a:prstGeom>
        </p:spPr>
        <p:txBody>
          <a:bodyPr/>
          <a:lstStyle>
            <a:lvl1pPr marL="457200" marR="0" indent="-45720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baseline="0">
                <a:solidFill>
                  <a:srgbClr val="003764"/>
                </a:solidFill>
              </a:defRPr>
            </a:lvl1pPr>
            <a:lvl2pPr marL="342884" indent="0">
              <a:buNone/>
              <a:defRPr>
                <a:solidFill>
                  <a:srgbClr val="003764"/>
                </a:solidFill>
              </a:defRPr>
            </a:lvl2pPr>
          </a:lstStyle>
          <a:p>
            <a:pPr marL="0" marR="0" lvl="0" indent="0" algn="l" defTabSz="685766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Always use a Final Slide in order to include the Creative Commons footer language in the presentation.</a:t>
            </a:r>
            <a:br>
              <a:rPr lang="en-US" dirty="0"/>
            </a:br>
            <a:r>
              <a:rPr lang="en-US" dirty="0"/>
              <a:t>Ideas for the slide: Contact information; “Thank you;” “Questions?”</a:t>
            </a:r>
          </a:p>
        </p:txBody>
      </p:sp>
      <p:pic>
        <p:nvPicPr>
          <p:cNvPr id="14" name="Picture 13" descr="CC. Creative Commons license, attribution alone">
            <a:extLst>
              <a:ext uri="{FF2B5EF4-FFF2-40B4-BE49-F238E27FC236}">
                <a16:creationId xmlns:a16="http://schemas.microsoft.com/office/drawing/2014/main" id="{55C0BD8F-0D00-4252-96EA-53CD7068300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28650" y="6399147"/>
            <a:ext cx="835224" cy="298730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AD9A014E-7345-4161-B6F8-70E7EA234759}"/>
              </a:ext>
            </a:extLst>
          </p:cNvPr>
          <p:cNvSpPr txBox="1"/>
          <p:nvPr userDrawn="1"/>
        </p:nvSpPr>
        <p:spPr>
          <a:xfrm>
            <a:off x="1454322" y="6445499"/>
            <a:ext cx="3784962" cy="207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i="1" dirty="0">
                <a:solidFill>
                  <a:schemeClr val="bg1">
                    <a:lumMod val="50000"/>
                  </a:schemeClr>
                </a:solidFill>
              </a:rPr>
              <a:t>Note: All material licensed under Creative Commons Attribution 4.0 International License.</a:t>
            </a:r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38084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ommunity and Technical Colleges. Washington State Board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36860" y="1549936"/>
            <a:ext cx="8336975" cy="79707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536860" y="2415155"/>
            <a:ext cx="8336975" cy="375704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F79CB6C7-AD96-437F-A75B-A1987D8D9ACA}" type="datetime1">
              <a:rPr lang="en-US" smtClean="0"/>
              <a:t>2/4/2020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06245" y="6483926"/>
            <a:ext cx="467590" cy="237549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88CD4C3-5893-40DC-AC77-842B6622457A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76645" y="6202957"/>
            <a:ext cx="2300635" cy="539502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E66A7CD-80BE-4F90-BAD7-CD455B9495E2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16074" y="6240350"/>
            <a:ext cx="586924" cy="58692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48CAA476-A6DA-4CDB-8327-5D41BD601183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35655" y="275868"/>
            <a:ext cx="1762700" cy="819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17808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582468" y="1709744"/>
            <a:ext cx="8270588" cy="2852737"/>
          </a:xfrm>
          <a:prstGeom prst="rect">
            <a:avLst/>
          </a:prstGeom>
        </p:spPr>
        <p:txBody>
          <a:bodyPr anchor="b"/>
          <a:lstStyle>
            <a:lvl1pPr>
              <a:defRPr sz="48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/>
          <p:cNvSpPr>
            <a:spLocks noGrp="1"/>
          </p:cNvSpPr>
          <p:nvPr>
            <p:ph type="body" idx="1"/>
          </p:nvPr>
        </p:nvSpPr>
        <p:spPr>
          <a:xfrm>
            <a:off x="582468" y="4589469"/>
            <a:ext cx="8270588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003764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Rectangle 11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E68BEF8-F67A-4B64-B2F2-CC4AA048128C}" type="datetime1">
              <a:rPr lang="en-US" smtClean="0"/>
              <a:t>2/4/2020</a:t>
            </a:fld>
            <a:endParaRPr lang="en-US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9498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2" name="Picture 11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422561" y="1462241"/>
            <a:ext cx="8534403" cy="719850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"/>
          </p:nvPr>
        </p:nvSpPr>
        <p:spPr>
          <a:xfrm>
            <a:off x="422561" y="2400300"/>
            <a:ext cx="4014357" cy="3969327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Content Placeholder 3"/>
          <p:cNvSpPr>
            <a:spLocks noGrp="1"/>
          </p:cNvSpPr>
          <p:nvPr>
            <p:ph sz="half" idx="2"/>
          </p:nvPr>
        </p:nvSpPr>
        <p:spPr>
          <a:xfrm>
            <a:off x="4759271" y="2400304"/>
            <a:ext cx="4197693" cy="396932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1001848F-E7F6-4E55-B1DE-CC691BBD4F09}" type="datetime1">
              <a:rPr lang="en-US" smtClean="0"/>
              <a:t>2/4/2020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185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3" name="Picture 12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4063"/>
            <a:ext cx="4067706" cy="1481791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507276" y="1485854"/>
            <a:ext cx="8335388" cy="736311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Text Placeholder 2"/>
          <p:cNvSpPr>
            <a:spLocks noGrp="1"/>
          </p:cNvSpPr>
          <p:nvPr>
            <p:ph type="body" idx="1"/>
          </p:nvPr>
        </p:nvSpPr>
        <p:spPr>
          <a:xfrm>
            <a:off x="507278" y="2385434"/>
            <a:ext cx="4002378" cy="5248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8" name="Content Placeholder 3"/>
          <p:cNvSpPr>
            <a:spLocks noGrp="1"/>
          </p:cNvSpPr>
          <p:nvPr>
            <p:ph sz="half" idx="2"/>
          </p:nvPr>
        </p:nvSpPr>
        <p:spPr>
          <a:xfrm>
            <a:off x="507278" y="3003840"/>
            <a:ext cx="4002378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0207" y="2385430"/>
            <a:ext cx="4052457" cy="52489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rgbClr val="003764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Content Placeholder 5"/>
          <p:cNvSpPr>
            <a:spLocks noGrp="1"/>
          </p:cNvSpPr>
          <p:nvPr>
            <p:ph sz="quarter" idx="4"/>
          </p:nvPr>
        </p:nvSpPr>
        <p:spPr>
          <a:xfrm>
            <a:off x="4790207" y="3003840"/>
            <a:ext cx="4052457" cy="33138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3764"/>
                </a:solidFill>
              </a:defRPr>
            </a:lvl1pPr>
            <a:lvl2pPr>
              <a:defRPr>
                <a:solidFill>
                  <a:srgbClr val="003764"/>
                </a:solidFill>
              </a:defRPr>
            </a:lvl2pPr>
            <a:lvl3pPr>
              <a:defRPr>
                <a:solidFill>
                  <a:srgbClr val="003764"/>
                </a:solidFill>
              </a:defRPr>
            </a:lvl3pPr>
            <a:lvl4pPr>
              <a:defRPr>
                <a:solidFill>
                  <a:srgbClr val="003764"/>
                </a:solidFill>
              </a:defRPr>
            </a:lvl4pPr>
            <a:lvl5pPr>
              <a:defRPr>
                <a:solidFill>
                  <a:srgbClr val="003764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4" name="Rectangle 13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5E48A247-4D0D-4017-954A-CBEE1B524F16}" type="datetime1">
              <a:rPr lang="en-US" smtClean="0"/>
              <a:t>2/4/2020</a:t>
            </a:fld>
            <a:endParaRPr lang="en-US"/>
          </a:p>
        </p:txBody>
      </p:sp>
      <p:sp>
        <p:nvSpPr>
          <p:cNvPr id="2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2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360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9" name="Picture 8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540327" y="1457982"/>
            <a:ext cx="8302337" cy="786457"/>
          </a:xfrm>
          <a:prstGeom prst="rect">
            <a:avLst/>
          </a:prstGeom>
        </p:spPr>
        <p:txBody>
          <a:bodyPr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3F43D62C-E4AB-4F6C-BB6E-7C3A3BBC5E2B}" type="datetime1">
              <a:rPr lang="en-US" smtClean="0"/>
              <a:t>2/4/2020</a:t>
            </a:fld>
            <a:endParaRPr lang="en-US"/>
          </a:p>
        </p:txBody>
      </p:sp>
      <p:sp>
        <p:nvSpPr>
          <p:cNvPr id="1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518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0" name="Picture 9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8" name="Rectangle 7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92275FF0-9E97-4E0A-B533-109FB6621FD2}" type="datetime1">
              <a:rPr lang="en-US" smtClean="0"/>
              <a:t>2/4/2020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409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86494" y="1385541"/>
            <a:ext cx="3160715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494" y="2888673"/>
            <a:ext cx="3160715" cy="349237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3863540" y="1569027"/>
            <a:ext cx="5041469" cy="4812024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A3C062AC-1CC2-40A8-B531-F2154AC26E35}" type="datetime1">
              <a:rPr lang="en-US" smtClean="0"/>
              <a:t>2/4/2020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5396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mmunity and Technical Colleges. Washington State Board.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671"/>
          <a:stretch/>
        </p:blipFill>
        <p:spPr>
          <a:xfrm>
            <a:off x="105297" y="154004"/>
            <a:ext cx="3286396" cy="1231537"/>
          </a:xfrm>
          <a:prstGeom prst="rect">
            <a:avLst/>
          </a:prstGeom>
        </p:spPr>
      </p:pic>
      <p:pic>
        <p:nvPicPr>
          <p:cNvPr id="11" name="Picture 10" descr="Header triangles pattern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2267"/>
          <a:stretch/>
        </p:blipFill>
        <p:spPr>
          <a:xfrm>
            <a:off x="5076294" y="0"/>
            <a:ext cx="4067706" cy="1481791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403370" y="1385541"/>
            <a:ext cx="3358139" cy="1409614"/>
          </a:xfrm>
          <a:prstGeom prst="rect">
            <a:avLst/>
          </a:prstGeom>
        </p:spPr>
        <p:txBody>
          <a:bodyPr anchor="b"/>
          <a:lstStyle>
            <a:lvl1pPr>
              <a:defRPr sz="3500" cap="all" baseline="0">
                <a:solidFill>
                  <a:srgbClr val="00376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403370" y="2888673"/>
            <a:ext cx="3358139" cy="354283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>
                <a:solidFill>
                  <a:srgbClr val="003764"/>
                </a:solidFill>
              </a:defRPr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Content Placeholder 2"/>
          <p:cNvSpPr>
            <a:spLocks noGrp="1"/>
          </p:cNvSpPr>
          <p:nvPr>
            <p:ph idx="1"/>
          </p:nvPr>
        </p:nvSpPr>
        <p:spPr>
          <a:xfrm>
            <a:off x="4024047" y="1569026"/>
            <a:ext cx="4839398" cy="4862477"/>
          </a:xfrm>
          <a:prstGeom prst="rect">
            <a:avLst/>
          </a:prstGeom>
        </p:spPr>
        <p:txBody>
          <a:bodyPr/>
          <a:lstStyle>
            <a:lvl1pPr>
              <a:defRPr sz="3200">
                <a:solidFill>
                  <a:srgbClr val="003764"/>
                </a:solidFill>
              </a:defRPr>
            </a:lvl1pPr>
            <a:lvl2pPr>
              <a:defRPr sz="2800">
                <a:solidFill>
                  <a:srgbClr val="003764"/>
                </a:solidFill>
              </a:defRPr>
            </a:lvl2pPr>
            <a:lvl3pPr>
              <a:defRPr sz="2400">
                <a:solidFill>
                  <a:srgbClr val="003764"/>
                </a:solidFill>
              </a:defRPr>
            </a:lvl3pPr>
            <a:lvl4pPr>
              <a:defRPr sz="2000">
                <a:solidFill>
                  <a:srgbClr val="003764"/>
                </a:solidFill>
              </a:defRPr>
            </a:lvl4pPr>
            <a:lvl5pPr>
              <a:defRPr sz="2000">
                <a:solidFill>
                  <a:srgbClr val="003764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Rectangle 12" descr="Yellow sidebar"/>
          <p:cNvSpPr/>
          <p:nvPr userDrawn="1"/>
        </p:nvSpPr>
        <p:spPr>
          <a:xfrm>
            <a:off x="0" y="0"/>
            <a:ext cx="100208" cy="6858000"/>
          </a:xfrm>
          <a:prstGeom prst="rect">
            <a:avLst/>
          </a:prstGeom>
          <a:solidFill>
            <a:srgbClr val="F4CE12"/>
          </a:solidFill>
          <a:ln>
            <a:solidFill>
              <a:srgbClr val="F4CE1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483926"/>
            <a:ext cx="20574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fld id="{06EA93EB-E55E-4DBB-B6AA-C54A9BA5E4A4}" type="datetime1">
              <a:rPr lang="en-US" smtClean="0"/>
              <a:t>2/4/2020</a:t>
            </a:fld>
            <a:endParaRPr lang="en-US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483926"/>
            <a:ext cx="3086100" cy="237549"/>
          </a:xfrm>
          <a:prstGeom prst="rect">
            <a:avLst/>
          </a:prstGeom>
        </p:spPr>
        <p:txBody>
          <a:bodyPr/>
          <a:lstStyle>
            <a:lvl1pPr>
              <a:defRPr sz="1100"/>
            </a:lvl1pPr>
          </a:lstStyle>
          <a:p>
            <a:endParaRPr lang="en-US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16636" y="6529852"/>
            <a:ext cx="457199" cy="191623"/>
          </a:xfrm>
          <a:prstGeom prst="rect">
            <a:avLst/>
          </a:prstGeom>
        </p:spPr>
        <p:txBody>
          <a:bodyPr/>
          <a:lstStyle>
            <a:lvl1pPr algn="r">
              <a:defRPr sz="1100"/>
            </a:lvl1pPr>
          </a:lstStyle>
          <a:p>
            <a:fld id="{DEE5BC03-7CE3-4FE3-BC0A-0ACCA8AC1F2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42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23367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51" r:id="rId10"/>
    <p:sldLayoutId id="2147483672" r:id="rId11"/>
    <p:sldLayoutId id="2147483671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10304"/>
            <a:ext cx="7886700" cy="611619"/>
          </a:xfrm>
        </p:spPr>
        <p:txBody>
          <a:bodyPr/>
          <a:lstStyle/>
          <a:p>
            <a:r>
              <a:rPr lang="en-US" dirty="0"/>
              <a:t>Sharing instructional gifts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1721924"/>
            <a:ext cx="7886700" cy="44844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b="1" dirty="0"/>
              <a:t>Access Google Docs link via a device that can be shared by the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Identify first gift giver and notetaker to the right of giver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First participant has X minutes to share their gift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Notetaker types notes on the gift in doc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Group members ask questions and/or offer comments</a:t>
            </a:r>
          </a:p>
          <a:p>
            <a:pPr marL="514350" indent="-514350">
              <a:buFont typeface="+mj-lt"/>
              <a:buAutoNum type="arabicPeriod"/>
            </a:pPr>
            <a:r>
              <a:rPr lang="en-US" b="1" dirty="0"/>
              <a:t>Gift giver becomes notetaker for next giver, repeat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BD440D-866B-4EF5-A53B-BD08B3A76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51" y="72177"/>
            <a:ext cx="2184898" cy="101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CE885D-6866-4050-8AEE-059A6A4DF1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296" y="6082336"/>
            <a:ext cx="2206749" cy="51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3191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110304"/>
            <a:ext cx="7886700" cy="611619"/>
          </a:xfrm>
        </p:spPr>
        <p:txBody>
          <a:bodyPr/>
          <a:lstStyle/>
          <a:p>
            <a:r>
              <a:rPr lang="en-US" dirty="0"/>
              <a:t>Sharing instructional gifts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628650" y="1721924"/>
            <a:ext cx="7886700" cy="4484472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As a group, select one of the gifts to share with the entire group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b="1" dirty="0"/>
              <a:t>Identify a spokesperson to share the gift 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0BD440D-866B-4EF5-A53B-BD08B3A76DB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50951" y="72177"/>
            <a:ext cx="2184898" cy="1016232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AACE885D-6866-4050-8AEE-059A6A4DF1C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7296" y="6082336"/>
            <a:ext cx="2206749" cy="517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6877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SBCTC">
      <a:majorFont>
        <a:latin typeface="Franklin Gothic Medium"/>
        <a:ea typeface=""/>
        <a:cs typeface=""/>
      </a:majorFont>
      <a:minorFont>
        <a:latin typeface="Franklin Gothic Book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F7F285DE-33AB-495E-B4E5-123830296C9D}" vid="{A1DE2483-D52B-4D7E-B4E6-C3629893AFA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sbctc-powerpoint-template</Template>
  <TotalTime>5441</TotalTime>
  <Words>88</Words>
  <Application>Microsoft Office PowerPoint</Application>
  <PresentationFormat>On-screen Show (4:3)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Office Theme</vt:lpstr>
      <vt:lpstr>Sharing instructional gifts</vt:lpstr>
      <vt:lpstr>Sharing instructional gifts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Dutch Henry</dc:creator>
  <cp:lastModifiedBy>gary.henry67@comcast.net</cp:lastModifiedBy>
  <cp:revision>85</cp:revision>
  <dcterms:created xsi:type="dcterms:W3CDTF">2018-04-05T00:52:19Z</dcterms:created>
  <dcterms:modified xsi:type="dcterms:W3CDTF">2020-02-04T21:14:02Z</dcterms:modified>
</cp:coreProperties>
</file>