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T Sans Narrow"/>
      <p:regular r:id="rId11"/>
      <p:bold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TSansNarrow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regular.fntdata"/><Relationship Id="rId12" Type="http://schemas.openxmlformats.org/officeDocument/2006/relationships/font" Target="fonts/PTSans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1349834a8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1349834a8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1349834a8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1349834a8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1349834a8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51349834a8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1349834a8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1349834a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Feb 22nd Summary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 of Adopting Outcomes</a:t>
            </a:r>
            <a:endParaRPr/>
          </a:p>
        </p:txBody>
      </p:sp>
      <p:sp>
        <p:nvSpPr>
          <p:cNvPr id="72" name="Google Shape;72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“My 101” becomes “our 101”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Opportunity for shifts in teaching practices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Equitable learning and continuity across the state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Facilitates conversations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Opportunity to make stronger arguments for professional development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Concerns about Adopting Outcomes</a:t>
            </a:r>
            <a:endParaRPr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Looks state imposed and not faculty-driven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Buy-in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Faculty and administration disconnect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Academic freedom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Lack of relational trust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Lack of money for professional development to support all instructors being on the same page(s)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Barriers to Implementing Outcomes</a:t>
            </a:r>
            <a:endParaRPr/>
          </a:p>
        </p:txBody>
      </p:sp>
      <p:sp>
        <p:nvSpPr>
          <p:cNvPr id="84" name="Google Shape;84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</a:t>
            </a:r>
            <a:r>
              <a:rPr lang="en" sz="2400"/>
              <a:t>01 is a gateway to content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Time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Infrastructure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Labor divisions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Paradigm shift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Shared criteria for assessment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 Across the State</a:t>
            </a:r>
            <a:endParaRPr/>
          </a:p>
        </p:txBody>
      </p:sp>
      <p:sp>
        <p:nvSpPr>
          <p:cNvPr id="90" name="Google Shape;90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Shared </a:t>
            </a:r>
            <a:r>
              <a:rPr lang="en" sz="2400"/>
              <a:t>what our respective schools do for assessment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Shared what our respective schools do for placement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