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623"/>
  </p:normalViewPr>
  <p:slideViewPr>
    <p:cSldViewPr snapToGrid="0" snapToObjects="1">
      <p:cViewPr varScale="1">
        <p:scale>
          <a:sx n="55" d="100"/>
          <a:sy n="55" d="100"/>
        </p:scale>
        <p:origin x="6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f852e26a9_1_57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f852e26a9_1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fca7dffd7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4fca7dffd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fca7dffd7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fca7dffd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fca7dffd7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fca7dffd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360"/>
              </a:spcBef>
              <a:spcAft>
                <a:spcPts val="0"/>
              </a:spcAft>
              <a:buClr>
                <a:srgbClr val="26282A"/>
              </a:buClr>
              <a:buSzPts val="1800"/>
              <a:buFont typeface="Arial"/>
              <a:buChar char="O"/>
            </a:pPr>
            <a:r>
              <a:rPr lang="en-US" sz="1800">
                <a:solidFill>
                  <a:srgbClr val="26282A"/>
                </a:solidFill>
                <a:highlight>
                  <a:srgbClr val="FFFFFF"/>
                </a:highlight>
              </a:rPr>
              <a:t>"what is the number one thing you want incoming 101 students to know about your class?"</a:t>
            </a:r>
            <a:endParaRPr sz="1800">
              <a:solidFill>
                <a:srgbClr val="26282A"/>
              </a:solidFill>
              <a:highlight>
                <a:srgbClr val="FFFFFF"/>
              </a:highlight>
            </a:endParaRPr>
          </a:p>
          <a:p>
            <a:pPr marL="457200" lvl="0" indent="-342900" algn="l" rtl="0">
              <a:spcBef>
                <a:spcPts val="0"/>
              </a:spcBef>
              <a:spcAft>
                <a:spcPts val="0"/>
              </a:spcAft>
              <a:buClr>
                <a:srgbClr val="26282A"/>
              </a:buClr>
              <a:buSzPts val="1800"/>
              <a:buFont typeface="Arial"/>
              <a:buChar char="O"/>
            </a:pPr>
            <a:r>
              <a:rPr lang="en-US" sz="1800">
                <a:solidFill>
                  <a:srgbClr val="26282A"/>
                </a:solidFill>
                <a:highlight>
                  <a:srgbClr val="FFFFFF"/>
                </a:highlight>
              </a:rPr>
              <a:t>"what is your favorite thing about teaching English 101?"</a:t>
            </a:r>
            <a:endParaRPr sz="1800">
              <a:solidFill>
                <a:srgbClr val="26282A"/>
              </a:solidFill>
              <a:highlight>
                <a:srgbClr val="FFFFFF"/>
              </a:highlight>
            </a:endParaRPr>
          </a:p>
          <a:p>
            <a:pPr marL="457200" lvl="0" indent="-342900" algn="l" rtl="0">
              <a:spcBef>
                <a:spcPts val="0"/>
              </a:spcBef>
              <a:spcAft>
                <a:spcPts val="0"/>
              </a:spcAft>
              <a:buClr>
                <a:srgbClr val="26282A"/>
              </a:buClr>
              <a:buSzPts val="1800"/>
              <a:buFont typeface="Arial"/>
              <a:buChar char="O"/>
            </a:pPr>
            <a:r>
              <a:rPr lang="en-US" sz="1800">
                <a:solidFill>
                  <a:srgbClr val="26282A"/>
                </a:solidFill>
                <a:highlight>
                  <a:srgbClr val="FFFFFF"/>
                </a:highlight>
              </a:rPr>
              <a:t>"what is the value of English 101 for students? Why should they come take your class?"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fca7dffd7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fca7dffd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cddb95a7a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cddb95a7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eff80724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eff8072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did some work around this at our first 101  meeting: </a:t>
            </a:r>
            <a:r>
              <a:rPr lang="en-US">
                <a:solidFill>
                  <a:schemeClr val="dk1"/>
                </a:solidFill>
              </a:rPr>
              <a:t>High school</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HS (Common Core State Standards)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In different ways, Smarter Balanced Assessment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US">
                <a:solidFill>
                  <a:schemeClr val="dk1"/>
                </a:solidFill>
              </a:rPr>
              <a:t>Basic Ed for Adults / English Language Learners College and Career Readiness Standards for Adult Education: https://lincs.ed.gov/publications /pdf/CCRStandardsAdultEd.pdf English Language Proficiency Standards for Adult Education: https://lincs.ed.gov/publications /pdf/elp-standards-adult-ed.pdf</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AND</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cddb95a7a_0_2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cddb95a7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4c17ca1d22983cee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4c17ca1d22983cee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fca7dffd7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fca7dffd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cddb95a7a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cddb95a7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4fca7dffd7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4fca7dffd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cddb95a7a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cddb95a7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grpSp>
        <p:nvGrpSpPr>
          <p:cNvPr id="20" name="Google Shape;20;p2"/>
          <p:cNvGrpSpPr/>
          <p:nvPr/>
        </p:nvGrpSpPr>
        <p:grpSpPr>
          <a:xfrm>
            <a:off x="0" y="0"/>
            <a:ext cx="12191695" cy="6858000"/>
            <a:chOff x="0" y="0"/>
            <a:chExt cx="9144000" cy="6858000"/>
          </a:xfrm>
        </p:grpSpPr>
        <p:sp>
          <p:nvSpPr>
            <p:cNvPr id="21" name="Google Shape;21;p2"/>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2" name="Google Shape;22;p2"/>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23" name="Google Shape;23;p2"/>
          <p:cNvSpPr/>
          <p:nvPr/>
        </p:nvSpPr>
        <p:spPr>
          <a:xfrm rot="10800000">
            <a:off x="1188349" y="5617583"/>
            <a:ext cx="9844659" cy="537400"/>
          </a:xfrm>
          <a:custGeom>
            <a:avLst/>
            <a:gdLst/>
            <a:ahLst/>
            <a:cxnLst/>
            <a:rect l="l" t="t" r="r" b="b"/>
            <a:pathLst>
              <a:path w="7955280" h="495300" extrusionOk="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4" name="Google Shape;24;p2"/>
          <p:cNvSpPr/>
          <p:nvPr/>
        </p:nvSpPr>
        <p:spPr>
          <a:xfrm>
            <a:off x="1319936" y="1016990"/>
            <a:ext cx="9573000" cy="4831500"/>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5" name="Google Shape;25;p2"/>
          <p:cNvSpPr/>
          <p:nvPr/>
        </p:nvSpPr>
        <p:spPr>
          <a:xfrm>
            <a:off x="1320800" y="1009650"/>
            <a:ext cx="9573000" cy="4831500"/>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pic>
        <p:nvPicPr>
          <p:cNvPr id="26" name="Google Shape;26;p2" descr="C:\Users\Administrator\Desktop\Pushpin Dev\Assets\pushpinLeft.png"/>
          <p:cNvPicPr preferRelativeResize="0"/>
          <p:nvPr/>
        </p:nvPicPr>
        <p:blipFill rotWithShape="1">
          <a:blip r:embed="rId3">
            <a:alphaModFix/>
          </a:blip>
          <a:srcRect/>
          <a:stretch/>
        </p:blipFill>
        <p:spPr>
          <a:xfrm rot="1435683">
            <a:off x="1072546" y="702069"/>
            <a:ext cx="567831" cy="567830"/>
          </a:xfrm>
          <a:prstGeom prst="rect">
            <a:avLst/>
          </a:prstGeom>
          <a:noFill/>
          <a:ln>
            <a:noFill/>
          </a:ln>
        </p:spPr>
      </p:pic>
      <p:pic>
        <p:nvPicPr>
          <p:cNvPr id="27" name="Google Shape;27;p2" descr="C:\Users\Administrator\Desktop\Pushpin Dev\Assets\pushpinLeft.png"/>
          <p:cNvPicPr preferRelativeResize="0"/>
          <p:nvPr/>
        </p:nvPicPr>
        <p:blipFill rotWithShape="1">
          <a:blip r:embed="rId3">
            <a:alphaModFix/>
          </a:blip>
          <a:srcRect/>
          <a:stretch/>
        </p:blipFill>
        <p:spPr>
          <a:xfrm rot="4096196">
            <a:off x="10621190" y="749720"/>
            <a:ext cx="566928" cy="566928"/>
          </a:xfrm>
          <a:prstGeom prst="rect">
            <a:avLst/>
          </a:prstGeom>
          <a:noFill/>
          <a:ln>
            <a:noFill/>
          </a:ln>
        </p:spPr>
      </p:pic>
      <p:sp>
        <p:nvSpPr>
          <p:cNvPr id="28" name="Google Shape;28;p2"/>
          <p:cNvSpPr txBox="1">
            <a:spLocks noGrp="1"/>
          </p:cNvSpPr>
          <p:nvPr>
            <p:ph type="ctrTitle"/>
          </p:nvPr>
        </p:nvSpPr>
        <p:spPr>
          <a:xfrm>
            <a:off x="2302935" y="1794935"/>
            <a:ext cx="7631400" cy="1828200"/>
          </a:xfrm>
          <a:prstGeom prst="rect">
            <a:avLst/>
          </a:prstGeom>
          <a:noFill/>
          <a:ln>
            <a:noFill/>
          </a:ln>
        </p:spPr>
        <p:txBody>
          <a:bodyPr spcFirstLastPara="1" wrap="square" lIns="91425" tIns="45700" rIns="91425" bIns="45700" anchor="b" anchorCtr="0"/>
          <a:lstStyle>
            <a:lvl1pPr lvl="0" algn="ctr">
              <a:spcBef>
                <a:spcPts val="0"/>
              </a:spcBef>
              <a:spcAft>
                <a:spcPts val="0"/>
              </a:spcAft>
              <a:buClr>
                <a:schemeClr val="dk1"/>
              </a:buClr>
              <a:buSzPts val="4800"/>
              <a:buFont typeface="Constantia"/>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
          <p:cNvSpPr txBox="1">
            <a:spLocks noGrp="1"/>
          </p:cNvSpPr>
          <p:nvPr>
            <p:ph type="subTitle" idx="1"/>
          </p:nvPr>
        </p:nvSpPr>
        <p:spPr>
          <a:xfrm>
            <a:off x="2302933" y="3736622"/>
            <a:ext cx="7616100" cy="1524000"/>
          </a:xfrm>
          <a:prstGeom prst="rect">
            <a:avLst/>
          </a:prstGeom>
          <a:noFill/>
          <a:ln>
            <a:noFill/>
          </a:ln>
        </p:spPr>
        <p:txBody>
          <a:bodyPr spcFirstLastPara="1" wrap="square" lIns="91425" tIns="45700" rIns="91425" bIns="45700" anchor="t" anchorCtr="0"/>
          <a:lstStyle>
            <a:lvl1pPr lvl="0" algn="ctr">
              <a:spcBef>
                <a:spcPts val="480"/>
              </a:spcBef>
              <a:spcAft>
                <a:spcPts val="0"/>
              </a:spcAft>
              <a:buSzPts val="2040"/>
              <a:buNone/>
              <a:defRPr>
                <a:solidFill>
                  <a:schemeClr val="dk2"/>
                </a:solidFill>
              </a:defRPr>
            </a:lvl1pPr>
            <a:lvl2pPr lvl="1" algn="ctr">
              <a:spcBef>
                <a:spcPts val="440"/>
              </a:spcBef>
              <a:spcAft>
                <a:spcPts val="0"/>
              </a:spcAft>
              <a:buSzPts val="1870"/>
              <a:buNone/>
              <a:defRPr>
                <a:solidFill>
                  <a:srgbClr val="888888"/>
                </a:solidFill>
              </a:defRPr>
            </a:lvl2pPr>
            <a:lvl3pPr lvl="2" algn="ctr">
              <a:spcBef>
                <a:spcPts val="400"/>
              </a:spcBef>
              <a:spcAft>
                <a:spcPts val="0"/>
              </a:spcAft>
              <a:buSzPts val="1700"/>
              <a:buNone/>
              <a:defRPr>
                <a:solidFill>
                  <a:srgbClr val="888888"/>
                </a:solidFill>
              </a:defRPr>
            </a:lvl3pPr>
            <a:lvl4pPr lvl="3" algn="ctr">
              <a:spcBef>
                <a:spcPts val="360"/>
              </a:spcBef>
              <a:spcAft>
                <a:spcPts val="0"/>
              </a:spcAft>
              <a:buSzPts val="1530"/>
              <a:buNone/>
              <a:defRPr>
                <a:solidFill>
                  <a:srgbClr val="888888"/>
                </a:solidFill>
              </a:defRPr>
            </a:lvl4pPr>
            <a:lvl5pPr lvl="4" algn="ctr">
              <a:spcBef>
                <a:spcPts val="320"/>
              </a:spcBef>
              <a:spcAft>
                <a:spcPts val="0"/>
              </a:spcAft>
              <a:buSzPts val="1360"/>
              <a:buNone/>
              <a:defRPr>
                <a:solidFill>
                  <a:srgbClr val="888888"/>
                </a:solidFill>
              </a:defRPr>
            </a:lvl5pPr>
            <a:lvl6pPr lvl="5" algn="ctr">
              <a:spcBef>
                <a:spcPts val="320"/>
              </a:spcBef>
              <a:spcAft>
                <a:spcPts val="0"/>
              </a:spcAft>
              <a:buSzPts val="1360"/>
              <a:buNone/>
              <a:defRPr>
                <a:solidFill>
                  <a:srgbClr val="888888"/>
                </a:solidFill>
              </a:defRPr>
            </a:lvl6pPr>
            <a:lvl7pPr lvl="6" algn="ctr">
              <a:spcBef>
                <a:spcPts val="320"/>
              </a:spcBef>
              <a:spcAft>
                <a:spcPts val="0"/>
              </a:spcAft>
              <a:buSzPts val="1360"/>
              <a:buNone/>
              <a:defRPr>
                <a:solidFill>
                  <a:srgbClr val="888888"/>
                </a:solidFill>
              </a:defRPr>
            </a:lvl7pPr>
            <a:lvl8pPr lvl="7" algn="ctr">
              <a:spcBef>
                <a:spcPts val="320"/>
              </a:spcBef>
              <a:spcAft>
                <a:spcPts val="0"/>
              </a:spcAft>
              <a:buSzPts val="1360"/>
              <a:buNone/>
              <a:defRPr>
                <a:solidFill>
                  <a:srgbClr val="888888"/>
                </a:solidFill>
              </a:defRPr>
            </a:lvl8pPr>
            <a:lvl9pPr lvl="8" algn="ctr">
              <a:spcBef>
                <a:spcPts val="320"/>
              </a:spcBef>
              <a:spcAft>
                <a:spcPts val="0"/>
              </a:spcAft>
              <a:buSzPts val="1360"/>
              <a:buNone/>
              <a:defRPr>
                <a:solidFill>
                  <a:srgbClr val="888888"/>
                </a:solidFill>
              </a:defRPr>
            </a:lvl9pPr>
          </a:lstStyle>
          <a:p>
            <a:endParaRPr/>
          </a:p>
        </p:txBody>
      </p:sp>
      <p:sp>
        <p:nvSpPr>
          <p:cNvPr id="30" name="Google Shape;30;p2"/>
          <p:cNvSpPr txBox="1">
            <a:spLocks noGrp="1"/>
          </p:cNvSpPr>
          <p:nvPr>
            <p:ph type="dt" idx="10"/>
          </p:nvPr>
        </p:nvSpPr>
        <p:spPr>
          <a:xfrm>
            <a:off x="9027568" y="5357592"/>
            <a:ext cx="1618500" cy="36510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
          <p:cNvSpPr txBox="1">
            <a:spLocks noGrp="1"/>
          </p:cNvSpPr>
          <p:nvPr>
            <p:ph type="ftr" idx="11"/>
          </p:nvPr>
        </p:nvSpPr>
        <p:spPr>
          <a:xfrm>
            <a:off x="1565392" y="5357592"/>
            <a:ext cx="67131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
          <p:cNvSpPr txBox="1">
            <a:spLocks noGrp="1"/>
          </p:cNvSpPr>
          <p:nvPr>
            <p:ph type="sldNum" idx="12"/>
          </p:nvPr>
        </p:nvSpPr>
        <p:spPr>
          <a:xfrm>
            <a:off x="8285240" y="5357592"/>
            <a:ext cx="738600" cy="36510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400" b="0" i="0" u="none" strike="noStrike" cap="none">
                <a:solidFill>
                  <a:schemeClr val="dk2"/>
                </a:solidFill>
                <a:latin typeface="Arial"/>
                <a:ea typeface="Arial"/>
                <a:cs typeface="Arial"/>
                <a:sym typeface="Arial"/>
              </a:defRPr>
            </a:lvl1pPr>
            <a:lvl2pPr marL="0" lvl="1" indent="0" algn="ctr">
              <a:spcBef>
                <a:spcPts val="0"/>
              </a:spcBef>
              <a:buNone/>
              <a:defRPr sz="1400" b="0" i="0" u="none" strike="noStrike" cap="none">
                <a:solidFill>
                  <a:schemeClr val="dk2"/>
                </a:solidFill>
                <a:latin typeface="Arial"/>
                <a:ea typeface="Arial"/>
                <a:cs typeface="Arial"/>
                <a:sym typeface="Arial"/>
              </a:defRPr>
            </a:lvl2pPr>
            <a:lvl3pPr marL="0" lvl="2" indent="0" algn="ctr">
              <a:spcBef>
                <a:spcPts val="0"/>
              </a:spcBef>
              <a:buNone/>
              <a:defRPr sz="1400" b="0" i="0" u="none" strike="noStrike" cap="none">
                <a:solidFill>
                  <a:schemeClr val="dk2"/>
                </a:solidFill>
                <a:latin typeface="Arial"/>
                <a:ea typeface="Arial"/>
                <a:cs typeface="Arial"/>
                <a:sym typeface="Arial"/>
              </a:defRPr>
            </a:lvl3pPr>
            <a:lvl4pPr marL="0" lvl="3" indent="0" algn="ctr">
              <a:spcBef>
                <a:spcPts val="0"/>
              </a:spcBef>
              <a:buNone/>
              <a:defRPr sz="1400" b="0" i="0" u="none" strike="noStrike" cap="none">
                <a:solidFill>
                  <a:schemeClr val="dk2"/>
                </a:solidFill>
                <a:latin typeface="Arial"/>
                <a:ea typeface="Arial"/>
                <a:cs typeface="Arial"/>
                <a:sym typeface="Arial"/>
              </a:defRPr>
            </a:lvl4pPr>
            <a:lvl5pPr marL="0" lvl="4" indent="0" algn="ctr">
              <a:spcBef>
                <a:spcPts val="0"/>
              </a:spcBef>
              <a:buNone/>
              <a:defRPr sz="1400" b="0" i="0" u="none" strike="noStrike" cap="none">
                <a:solidFill>
                  <a:schemeClr val="dk2"/>
                </a:solidFill>
                <a:latin typeface="Arial"/>
                <a:ea typeface="Arial"/>
                <a:cs typeface="Arial"/>
                <a:sym typeface="Arial"/>
              </a:defRPr>
            </a:lvl5pPr>
            <a:lvl6pPr marL="0" lvl="5" indent="0" algn="ctr">
              <a:spcBef>
                <a:spcPts val="0"/>
              </a:spcBef>
              <a:buNone/>
              <a:defRPr sz="1400" b="0" i="0" u="none" strike="noStrike" cap="none">
                <a:solidFill>
                  <a:schemeClr val="dk2"/>
                </a:solidFill>
                <a:latin typeface="Arial"/>
                <a:ea typeface="Arial"/>
                <a:cs typeface="Arial"/>
                <a:sym typeface="Arial"/>
              </a:defRPr>
            </a:lvl6pPr>
            <a:lvl7pPr marL="0" lvl="6" indent="0" algn="ctr">
              <a:spcBef>
                <a:spcPts val="0"/>
              </a:spcBef>
              <a:buNone/>
              <a:defRPr sz="1400" b="0" i="0" u="none" strike="noStrike" cap="none">
                <a:solidFill>
                  <a:schemeClr val="dk2"/>
                </a:solidFill>
                <a:latin typeface="Arial"/>
                <a:ea typeface="Arial"/>
                <a:cs typeface="Arial"/>
                <a:sym typeface="Arial"/>
              </a:defRPr>
            </a:lvl7pPr>
            <a:lvl8pPr marL="0" lvl="7" indent="0" algn="ctr">
              <a:spcBef>
                <a:spcPts val="0"/>
              </a:spcBef>
              <a:buNone/>
              <a:defRPr sz="1400" b="0" i="0" u="none" strike="noStrike" cap="none">
                <a:solidFill>
                  <a:schemeClr val="dk2"/>
                </a:solidFill>
                <a:latin typeface="Arial"/>
                <a:ea typeface="Arial"/>
                <a:cs typeface="Arial"/>
                <a:sym typeface="Arial"/>
              </a:defRPr>
            </a:lvl8pPr>
            <a:lvl9pPr marL="0" lvl="8" indent="0" algn="ctr">
              <a:spcBef>
                <a:spcPts val="0"/>
              </a:spcBef>
              <a:buNone/>
              <a:defRPr sz="14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4"/>
        <p:cNvGrpSpPr/>
        <p:nvPr/>
      </p:nvGrpSpPr>
      <p:grpSpPr>
        <a:xfrm>
          <a:off x="0" y="0"/>
          <a:ext cx="0" cy="0"/>
          <a:chOff x="0" y="0"/>
          <a:chExt cx="0" cy="0"/>
        </a:xfrm>
      </p:grpSpPr>
      <p:sp>
        <p:nvSpPr>
          <p:cNvPr id="105" name="Google Shape;105;p11"/>
          <p:cNvSpPr txBox="1">
            <a:spLocks noGrp="1"/>
          </p:cNvSpPr>
          <p:nvPr>
            <p:ph type="title"/>
          </p:nvPr>
        </p:nvSpPr>
        <p:spPr>
          <a:xfrm>
            <a:off x="1460031" y="817582"/>
            <a:ext cx="9287100" cy="1202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1"/>
          <p:cNvSpPr txBox="1">
            <a:spLocks noGrp="1"/>
          </p:cNvSpPr>
          <p:nvPr>
            <p:ph type="body" idx="1"/>
          </p:nvPr>
        </p:nvSpPr>
        <p:spPr>
          <a:xfrm rot="5400000">
            <a:off x="4279644" y="-209793"/>
            <a:ext cx="3603900" cy="8262000"/>
          </a:xfrm>
          <a:prstGeom prst="rect">
            <a:avLst/>
          </a:prstGeom>
          <a:noFill/>
          <a:ln>
            <a:noFill/>
          </a:ln>
        </p:spPr>
        <p:txBody>
          <a:bodyPr spcFirstLastPara="1" wrap="square" lIns="91425" tIns="45700" rIns="91425" bIns="45700" anchor="ctr" anchorCtr="0"/>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
        <p:nvSpPr>
          <p:cNvPr id="107" name="Google Shape;107;p11"/>
          <p:cNvSpPr txBox="1">
            <a:spLocks noGrp="1"/>
          </p:cNvSpPr>
          <p:nvPr>
            <p:ph type="dt" idx="10"/>
          </p:nvPr>
        </p:nvSpPr>
        <p:spPr>
          <a:xfrm>
            <a:off x="8606117" y="5809152"/>
            <a:ext cx="1618500" cy="36510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1"/>
          <p:cNvSpPr txBox="1">
            <a:spLocks noGrp="1"/>
          </p:cNvSpPr>
          <p:nvPr>
            <p:ph type="ftr" idx="11"/>
          </p:nvPr>
        </p:nvSpPr>
        <p:spPr>
          <a:xfrm>
            <a:off x="1219201" y="5809152"/>
            <a:ext cx="73869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1"/>
          <p:cNvSpPr txBox="1">
            <a:spLocks noGrp="1"/>
          </p:cNvSpPr>
          <p:nvPr>
            <p:ph type="sldNum" idx="12"/>
          </p:nvPr>
        </p:nvSpPr>
        <p:spPr>
          <a:xfrm>
            <a:off x="10226936" y="5809152"/>
            <a:ext cx="738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0"/>
        <p:cNvGrpSpPr/>
        <p:nvPr/>
      </p:nvGrpSpPr>
      <p:grpSpPr>
        <a:xfrm>
          <a:off x="0" y="0"/>
          <a:ext cx="0" cy="0"/>
          <a:chOff x="0" y="0"/>
          <a:chExt cx="0" cy="0"/>
        </a:xfrm>
      </p:grpSpPr>
      <p:sp>
        <p:nvSpPr>
          <p:cNvPr id="111" name="Google Shape;111;p12"/>
          <p:cNvSpPr txBox="1">
            <a:spLocks noGrp="1"/>
          </p:cNvSpPr>
          <p:nvPr>
            <p:ph type="title"/>
          </p:nvPr>
        </p:nvSpPr>
        <p:spPr>
          <a:xfrm rot="5400000">
            <a:off x="7411174" y="2353840"/>
            <a:ext cx="4764000" cy="1907700"/>
          </a:xfrm>
          <a:prstGeom prst="rect">
            <a:avLst/>
          </a:prstGeom>
          <a:noFill/>
          <a:ln>
            <a:noFill/>
          </a:ln>
        </p:spPr>
        <p:txBody>
          <a:bodyPr spcFirstLastPara="1" wrap="square" lIns="91425" tIns="45700" rIns="91425" bIns="45700" anchor="ctr" anchorCtr="0"/>
          <a:lstStyle>
            <a:lvl1pPr lvl="0" algn="l">
              <a:spcBef>
                <a:spcPts val="0"/>
              </a:spcBef>
              <a:spcAft>
                <a:spcPts val="0"/>
              </a:spcAft>
              <a:buClr>
                <a:schemeClr val="dk1"/>
              </a:buClr>
              <a:buSzPts val="4400"/>
              <a:buFont typeface="Constant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2"/>
          <p:cNvSpPr txBox="1">
            <a:spLocks noGrp="1"/>
          </p:cNvSpPr>
          <p:nvPr>
            <p:ph type="body" idx="1"/>
          </p:nvPr>
        </p:nvSpPr>
        <p:spPr>
          <a:xfrm rot="5400000">
            <a:off x="2982050" y="-144838"/>
            <a:ext cx="4402800" cy="69051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
        <p:nvSpPr>
          <p:cNvPr id="113" name="Google Shape;113;p12"/>
          <p:cNvSpPr txBox="1">
            <a:spLocks noGrp="1"/>
          </p:cNvSpPr>
          <p:nvPr>
            <p:ph type="dt" idx="10"/>
          </p:nvPr>
        </p:nvSpPr>
        <p:spPr>
          <a:xfrm>
            <a:off x="8606117" y="5809152"/>
            <a:ext cx="1618500" cy="36510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2"/>
          <p:cNvSpPr txBox="1">
            <a:spLocks noGrp="1"/>
          </p:cNvSpPr>
          <p:nvPr>
            <p:ph type="ftr" idx="11"/>
          </p:nvPr>
        </p:nvSpPr>
        <p:spPr>
          <a:xfrm>
            <a:off x="1219201" y="5809152"/>
            <a:ext cx="73869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2"/>
          <p:cNvSpPr txBox="1">
            <a:spLocks noGrp="1"/>
          </p:cNvSpPr>
          <p:nvPr>
            <p:ph type="sldNum" idx="12"/>
          </p:nvPr>
        </p:nvSpPr>
        <p:spPr>
          <a:xfrm>
            <a:off x="10226936" y="5809152"/>
            <a:ext cx="738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16"/>
        <p:cNvGrpSpPr/>
        <p:nvPr/>
      </p:nvGrpSpPr>
      <p:grpSpPr>
        <a:xfrm>
          <a:off x="0" y="0"/>
          <a:ext cx="0" cy="0"/>
          <a:chOff x="0" y="0"/>
          <a:chExt cx="0" cy="0"/>
        </a:xfrm>
      </p:grpSpPr>
      <p:sp>
        <p:nvSpPr>
          <p:cNvPr id="117" name="Google Shape;117;p13"/>
          <p:cNvSpPr txBox="1">
            <a:spLocks noGrp="1"/>
          </p:cNvSpPr>
          <p:nvPr>
            <p:ph type="title"/>
          </p:nvPr>
        </p:nvSpPr>
        <p:spPr>
          <a:xfrm>
            <a:off x="653667" y="701800"/>
            <a:ext cx="7472100" cy="5454300"/>
          </a:xfrm>
          <a:prstGeom prst="rect">
            <a:avLst/>
          </a:prstGeom>
        </p:spPr>
        <p:txBody>
          <a:bodyPr spcFirstLastPara="1" wrap="square" lIns="91425" tIns="45700" rIns="91425" bIns="45700" anchor="ctr" anchorCtr="0"/>
          <a:lstStyle>
            <a:lvl1pPr lvl="0" rtl="0">
              <a:spcBef>
                <a:spcPts val="0"/>
              </a:spcBef>
              <a:spcAft>
                <a:spcPts val="0"/>
              </a:spcAft>
              <a:buClr>
                <a:schemeClr val="accent1"/>
              </a:buClr>
              <a:buSzPts val="7200"/>
              <a:buNone/>
              <a:defRPr sz="7200">
                <a:solidFill>
                  <a:schemeClr val="accent1"/>
                </a:solidFill>
              </a:defRPr>
            </a:lvl1pPr>
            <a:lvl2pPr lvl="1" rtl="0">
              <a:spcBef>
                <a:spcPts val="0"/>
              </a:spcBef>
              <a:spcAft>
                <a:spcPts val="0"/>
              </a:spcAft>
              <a:buClr>
                <a:schemeClr val="accent1"/>
              </a:buClr>
              <a:buSzPts val="7200"/>
              <a:buNone/>
              <a:defRPr sz="7200">
                <a:solidFill>
                  <a:schemeClr val="accent1"/>
                </a:solidFill>
              </a:defRPr>
            </a:lvl2pPr>
            <a:lvl3pPr lvl="2" rtl="0">
              <a:spcBef>
                <a:spcPts val="0"/>
              </a:spcBef>
              <a:spcAft>
                <a:spcPts val="0"/>
              </a:spcAft>
              <a:buClr>
                <a:schemeClr val="accent1"/>
              </a:buClr>
              <a:buSzPts val="7200"/>
              <a:buNone/>
              <a:defRPr sz="7200">
                <a:solidFill>
                  <a:schemeClr val="accent1"/>
                </a:solidFill>
              </a:defRPr>
            </a:lvl3pPr>
            <a:lvl4pPr lvl="3" rtl="0">
              <a:spcBef>
                <a:spcPts val="0"/>
              </a:spcBef>
              <a:spcAft>
                <a:spcPts val="0"/>
              </a:spcAft>
              <a:buClr>
                <a:schemeClr val="accent1"/>
              </a:buClr>
              <a:buSzPts val="7200"/>
              <a:buNone/>
              <a:defRPr sz="7200">
                <a:solidFill>
                  <a:schemeClr val="accent1"/>
                </a:solidFill>
              </a:defRPr>
            </a:lvl4pPr>
            <a:lvl5pPr lvl="4" rtl="0">
              <a:spcBef>
                <a:spcPts val="0"/>
              </a:spcBef>
              <a:spcAft>
                <a:spcPts val="0"/>
              </a:spcAft>
              <a:buClr>
                <a:schemeClr val="accent1"/>
              </a:buClr>
              <a:buSzPts val="7200"/>
              <a:buNone/>
              <a:defRPr sz="7200">
                <a:solidFill>
                  <a:schemeClr val="accent1"/>
                </a:solidFill>
              </a:defRPr>
            </a:lvl5pPr>
            <a:lvl6pPr lvl="5" rtl="0">
              <a:spcBef>
                <a:spcPts val="0"/>
              </a:spcBef>
              <a:spcAft>
                <a:spcPts val="0"/>
              </a:spcAft>
              <a:buClr>
                <a:schemeClr val="accent1"/>
              </a:buClr>
              <a:buSzPts val="7200"/>
              <a:buNone/>
              <a:defRPr sz="7200">
                <a:solidFill>
                  <a:schemeClr val="accent1"/>
                </a:solidFill>
              </a:defRPr>
            </a:lvl6pPr>
            <a:lvl7pPr lvl="6" rtl="0">
              <a:spcBef>
                <a:spcPts val="0"/>
              </a:spcBef>
              <a:spcAft>
                <a:spcPts val="0"/>
              </a:spcAft>
              <a:buClr>
                <a:schemeClr val="accent1"/>
              </a:buClr>
              <a:buSzPts val="7200"/>
              <a:buNone/>
              <a:defRPr sz="7200">
                <a:solidFill>
                  <a:schemeClr val="accent1"/>
                </a:solidFill>
              </a:defRPr>
            </a:lvl7pPr>
            <a:lvl8pPr lvl="7" rtl="0">
              <a:spcBef>
                <a:spcPts val="0"/>
              </a:spcBef>
              <a:spcAft>
                <a:spcPts val="0"/>
              </a:spcAft>
              <a:buClr>
                <a:schemeClr val="accent1"/>
              </a:buClr>
              <a:buSzPts val="7200"/>
              <a:buNone/>
              <a:defRPr sz="7200">
                <a:solidFill>
                  <a:schemeClr val="accent1"/>
                </a:solidFill>
              </a:defRPr>
            </a:lvl8pPr>
            <a:lvl9pPr lvl="8" rtl="0">
              <a:spcBef>
                <a:spcPts val="0"/>
              </a:spcBef>
              <a:spcAft>
                <a:spcPts val="0"/>
              </a:spcAft>
              <a:buClr>
                <a:schemeClr val="accent1"/>
              </a:buClr>
              <a:buSzPts val="7200"/>
              <a:buNone/>
              <a:defRPr sz="7200">
                <a:solidFill>
                  <a:schemeClr val="accent1"/>
                </a:solidFill>
              </a:defRPr>
            </a:lvl9pPr>
          </a:lstStyle>
          <a:p>
            <a:endParaRPr/>
          </a:p>
        </p:txBody>
      </p:sp>
      <p:sp>
        <p:nvSpPr>
          <p:cNvPr id="118" name="Google Shape;118;p1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3"/>
          <p:cNvSpPr txBox="1">
            <a:spLocks noGrp="1"/>
          </p:cNvSpPr>
          <p:nvPr>
            <p:ph type="title"/>
          </p:nvPr>
        </p:nvSpPr>
        <p:spPr>
          <a:xfrm>
            <a:off x="1460031" y="817582"/>
            <a:ext cx="9287100" cy="1202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
          <p:cNvSpPr txBox="1">
            <a:spLocks noGrp="1"/>
          </p:cNvSpPr>
          <p:nvPr>
            <p:ph type="body" idx="1"/>
          </p:nvPr>
        </p:nvSpPr>
        <p:spPr>
          <a:xfrm>
            <a:off x="1950720" y="2119257"/>
            <a:ext cx="8262000" cy="36039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
        <p:nvSpPr>
          <p:cNvPr id="36" name="Google Shape;36;p3"/>
          <p:cNvSpPr txBox="1">
            <a:spLocks noGrp="1"/>
          </p:cNvSpPr>
          <p:nvPr>
            <p:ph type="dt" idx="10"/>
          </p:nvPr>
        </p:nvSpPr>
        <p:spPr>
          <a:xfrm>
            <a:off x="8606117" y="5809152"/>
            <a:ext cx="1618500" cy="36510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
          <p:cNvSpPr txBox="1">
            <a:spLocks noGrp="1"/>
          </p:cNvSpPr>
          <p:nvPr>
            <p:ph type="ftr" idx="11"/>
          </p:nvPr>
        </p:nvSpPr>
        <p:spPr>
          <a:xfrm>
            <a:off x="1219201" y="5809152"/>
            <a:ext cx="73869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
          <p:cNvSpPr txBox="1">
            <a:spLocks noGrp="1"/>
          </p:cNvSpPr>
          <p:nvPr>
            <p:ph type="sldNum" idx="12"/>
          </p:nvPr>
        </p:nvSpPr>
        <p:spPr>
          <a:xfrm>
            <a:off x="10226936" y="5809152"/>
            <a:ext cx="738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4"/>
          <p:cNvSpPr txBox="1">
            <a:spLocks noGrp="1"/>
          </p:cNvSpPr>
          <p:nvPr>
            <p:ph type="title"/>
          </p:nvPr>
        </p:nvSpPr>
        <p:spPr>
          <a:xfrm>
            <a:off x="1926639" y="2239430"/>
            <a:ext cx="8338800" cy="1362000"/>
          </a:xfrm>
          <a:prstGeom prst="rect">
            <a:avLst/>
          </a:prstGeom>
          <a:noFill/>
          <a:ln>
            <a:noFill/>
          </a:ln>
        </p:spPr>
        <p:txBody>
          <a:bodyPr spcFirstLastPara="1" wrap="square" lIns="91425" tIns="45700" rIns="91425" bIns="45700" anchor="b" anchorCtr="0"/>
          <a:lstStyle>
            <a:lvl1pPr lvl="0" algn="ctr">
              <a:spcBef>
                <a:spcPts val="0"/>
              </a:spcBef>
              <a:spcAft>
                <a:spcPts val="0"/>
              </a:spcAft>
              <a:buClr>
                <a:schemeClr val="dk1"/>
              </a:buClr>
              <a:buSzPts val="4000"/>
              <a:buFont typeface="Constantia"/>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body" idx="1"/>
          </p:nvPr>
        </p:nvSpPr>
        <p:spPr>
          <a:xfrm>
            <a:off x="1941689" y="3725334"/>
            <a:ext cx="8308500" cy="1309500"/>
          </a:xfrm>
          <a:prstGeom prst="rect">
            <a:avLst/>
          </a:prstGeom>
          <a:noFill/>
          <a:ln>
            <a:noFill/>
          </a:ln>
        </p:spPr>
        <p:txBody>
          <a:bodyPr spcFirstLastPara="1" wrap="square" lIns="91425" tIns="45700" rIns="91425" bIns="45700" anchor="t" anchorCtr="0"/>
          <a:lstStyle>
            <a:lvl1pPr marL="457200" lvl="0" indent="-228600" algn="ctr">
              <a:spcBef>
                <a:spcPts val="400"/>
              </a:spcBef>
              <a:spcAft>
                <a:spcPts val="0"/>
              </a:spcAft>
              <a:buSzPts val="1700"/>
              <a:buNone/>
              <a:defRPr sz="2000">
                <a:solidFill>
                  <a:schemeClr val="dk2"/>
                </a:solidFill>
              </a:defRPr>
            </a:lvl1pPr>
            <a:lvl2pPr marL="914400" lvl="1" indent="-228600" algn="l">
              <a:spcBef>
                <a:spcPts val="360"/>
              </a:spcBef>
              <a:spcAft>
                <a:spcPts val="0"/>
              </a:spcAft>
              <a:buSzPts val="1530"/>
              <a:buNone/>
              <a:defRPr sz="1800">
                <a:solidFill>
                  <a:srgbClr val="888888"/>
                </a:solidFill>
              </a:defRPr>
            </a:lvl2pPr>
            <a:lvl3pPr marL="1371600" lvl="2" indent="-228600" algn="l">
              <a:spcBef>
                <a:spcPts val="320"/>
              </a:spcBef>
              <a:spcAft>
                <a:spcPts val="0"/>
              </a:spcAft>
              <a:buSzPts val="1360"/>
              <a:buNone/>
              <a:defRPr sz="1600">
                <a:solidFill>
                  <a:srgbClr val="888888"/>
                </a:solidFill>
              </a:defRPr>
            </a:lvl3pPr>
            <a:lvl4pPr marL="1828800" lvl="3" indent="-228600" algn="l">
              <a:spcBef>
                <a:spcPts val="280"/>
              </a:spcBef>
              <a:spcAft>
                <a:spcPts val="0"/>
              </a:spcAft>
              <a:buSzPts val="1190"/>
              <a:buNone/>
              <a:defRPr sz="1400">
                <a:solidFill>
                  <a:srgbClr val="888888"/>
                </a:solidFill>
              </a:defRPr>
            </a:lvl4pPr>
            <a:lvl5pPr marL="2286000" lvl="4" indent="-228600" algn="l">
              <a:spcBef>
                <a:spcPts val="280"/>
              </a:spcBef>
              <a:spcAft>
                <a:spcPts val="0"/>
              </a:spcAft>
              <a:buSzPts val="1190"/>
              <a:buNone/>
              <a:defRPr sz="1400">
                <a:solidFill>
                  <a:srgbClr val="888888"/>
                </a:solidFill>
              </a:defRPr>
            </a:lvl5pPr>
            <a:lvl6pPr marL="2743200" lvl="5" indent="-228600" algn="l">
              <a:spcBef>
                <a:spcPts val="280"/>
              </a:spcBef>
              <a:spcAft>
                <a:spcPts val="0"/>
              </a:spcAft>
              <a:buSzPts val="1190"/>
              <a:buNone/>
              <a:defRPr sz="1400">
                <a:solidFill>
                  <a:srgbClr val="888888"/>
                </a:solidFill>
              </a:defRPr>
            </a:lvl6pPr>
            <a:lvl7pPr marL="3200400" lvl="6" indent="-228600" algn="l">
              <a:spcBef>
                <a:spcPts val="280"/>
              </a:spcBef>
              <a:spcAft>
                <a:spcPts val="0"/>
              </a:spcAft>
              <a:buSzPts val="1190"/>
              <a:buNone/>
              <a:defRPr sz="1400">
                <a:solidFill>
                  <a:srgbClr val="888888"/>
                </a:solidFill>
              </a:defRPr>
            </a:lvl7pPr>
            <a:lvl8pPr marL="3657600" lvl="7" indent="-228600" algn="l">
              <a:spcBef>
                <a:spcPts val="280"/>
              </a:spcBef>
              <a:spcAft>
                <a:spcPts val="0"/>
              </a:spcAft>
              <a:buSzPts val="1190"/>
              <a:buNone/>
              <a:defRPr sz="1400">
                <a:solidFill>
                  <a:srgbClr val="888888"/>
                </a:solidFill>
              </a:defRPr>
            </a:lvl8pPr>
            <a:lvl9pPr marL="4114800" lvl="8" indent="-228600" algn="l">
              <a:spcBef>
                <a:spcPts val="280"/>
              </a:spcBef>
              <a:spcAft>
                <a:spcPts val="0"/>
              </a:spcAft>
              <a:buSzPts val="1190"/>
              <a:buNone/>
              <a:defRPr sz="1400">
                <a:solidFill>
                  <a:srgbClr val="888888"/>
                </a:solidFill>
              </a:defRPr>
            </a:lvl9pPr>
          </a:lstStyle>
          <a:p>
            <a:endParaRPr/>
          </a:p>
        </p:txBody>
      </p:sp>
      <p:sp>
        <p:nvSpPr>
          <p:cNvPr id="42" name="Google Shape;42;p4"/>
          <p:cNvSpPr txBox="1">
            <a:spLocks noGrp="1"/>
          </p:cNvSpPr>
          <p:nvPr>
            <p:ph type="dt" idx="10"/>
          </p:nvPr>
        </p:nvSpPr>
        <p:spPr>
          <a:xfrm>
            <a:off x="8606117" y="5809152"/>
            <a:ext cx="1618500" cy="36510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
          <p:cNvSpPr txBox="1">
            <a:spLocks noGrp="1"/>
          </p:cNvSpPr>
          <p:nvPr>
            <p:ph type="ftr" idx="11"/>
          </p:nvPr>
        </p:nvSpPr>
        <p:spPr>
          <a:xfrm>
            <a:off x="1219201" y="5809152"/>
            <a:ext cx="73869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sldNum" idx="12"/>
          </p:nvPr>
        </p:nvSpPr>
        <p:spPr>
          <a:xfrm>
            <a:off x="10226936" y="5809152"/>
            <a:ext cx="738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5"/>
          <p:cNvSpPr txBox="1">
            <a:spLocks noGrp="1"/>
          </p:cNvSpPr>
          <p:nvPr>
            <p:ph type="title"/>
          </p:nvPr>
        </p:nvSpPr>
        <p:spPr>
          <a:xfrm>
            <a:off x="1460031" y="817582"/>
            <a:ext cx="9287100" cy="1202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dt" idx="10"/>
          </p:nvPr>
        </p:nvSpPr>
        <p:spPr>
          <a:xfrm>
            <a:off x="8606117" y="5809152"/>
            <a:ext cx="1618500" cy="36510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ftr" idx="11"/>
          </p:nvPr>
        </p:nvSpPr>
        <p:spPr>
          <a:xfrm>
            <a:off x="1219201" y="5809152"/>
            <a:ext cx="73869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
          <p:cNvSpPr txBox="1">
            <a:spLocks noGrp="1"/>
          </p:cNvSpPr>
          <p:nvPr>
            <p:ph type="sldNum" idx="12"/>
          </p:nvPr>
        </p:nvSpPr>
        <p:spPr>
          <a:xfrm>
            <a:off x="10226936" y="5809152"/>
            <a:ext cx="738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5"/>
          <p:cNvSpPr txBox="1">
            <a:spLocks noGrp="1"/>
          </p:cNvSpPr>
          <p:nvPr>
            <p:ph type="body" idx="1"/>
          </p:nvPr>
        </p:nvSpPr>
        <p:spPr>
          <a:xfrm>
            <a:off x="1731264" y="2121407"/>
            <a:ext cx="4267200" cy="36027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
        <p:nvSpPr>
          <p:cNvPr id="51" name="Google Shape;51;p5"/>
          <p:cNvSpPr txBox="1">
            <a:spLocks noGrp="1"/>
          </p:cNvSpPr>
          <p:nvPr>
            <p:ph type="body" idx="2"/>
          </p:nvPr>
        </p:nvSpPr>
        <p:spPr>
          <a:xfrm>
            <a:off x="6217920" y="2119313"/>
            <a:ext cx="4267200" cy="36051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6"/>
          <p:cNvSpPr txBox="1">
            <a:spLocks noGrp="1"/>
          </p:cNvSpPr>
          <p:nvPr>
            <p:ph type="title"/>
          </p:nvPr>
        </p:nvSpPr>
        <p:spPr>
          <a:xfrm>
            <a:off x="1460031" y="817582"/>
            <a:ext cx="9287100" cy="1202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onstant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body" idx="1"/>
          </p:nvPr>
        </p:nvSpPr>
        <p:spPr>
          <a:xfrm>
            <a:off x="2077159" y="2122312"/>
            <a:ext cx="3919500" cy="820200"/>
          </a:xfrm>
          <a:prstGeom prst="rect">
            <a:avLst/>
          </a:prstGeom>
          <a:noFill/>
          <a:ln>
            <a:noFill/>
          </a:ln>
        </p:spPr>
        <p:txBody>
          <a:bodyPr spcFirstLastPara="1" wrap="square" lIns="91425" tIns="45700" rIns="91425" bIns="45700" anchor="b" anchorCtr="0"/>
          <a:lstStyle>
            <a:lvl1pPr marL="457200" lvl="0" indent="-228600" algn="ctr">
              <a:spcBef>
                <a:spcPts val="400"/>
              </a:spcBef>
              <a:spcAft>
                <a:spcPts val="0"/>
              </a:spcAft>
              <a:buSzPts val="1700"/>
              <a:buNone/>
              <a:defRPr sz="2000" b="1">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530"/>
              <a:buNone/>
              <a:defRPr sz="1800" b="1"/>
            </a:lvl3pPr>
            <a:lvl4pPr marL="1828800" lvl="3" indent="-228600" algn="l">
              <a:spcBef>
                <a:spcPts val="320"/>
              </a:spcBef>
              <a:spcAft>
                <a:spcPts val="0"/>
              </a:spcAft>
              <a:buSzPts val="1360"/>
              <a:buNone/>
              <a:defRPr sz="1600" b="1"/>
            </a:lvl4pPr>
            <a:lvl5pPr marL="2286000" lvl="4" indent="-228600" algn="l">
              <a:spcBef>
                <a:spcPts val="320"/>
              </a:spcBef>
              <a:spcAft>
                <a:spcPts val="0"/>
              </a:spcAft>
              <a:buSzPts val="1360"/>
              <a:buNone/>
              <a:defRPr sz="1600" b="1"/>
            </a:lvl5pPr>
            <a:lvl6pPr marL="2743200" lvl="5" indent="-228600" algn="l">
              <a:spcBef>
                <a:spcPts val="320"/>
              </a:spcBef>
              <a:spcAft>
                <a:spcPts val="0"/>
              </a:spcAft>
              <a:buSzPts val="1360"/>
              <a:buNone/>
              <a:defRPr sz="1600" b="1"/>
            </a:lvl6pPr>
            <a:lvl7pPr marL="3200400" lvl="6" indent="-228600" algn="l">
              <a:spcBef>
                <a:spcPts val="320"/>
              </a:spcBef>
              <a:spcAft>
                <a:spcPts val="0"/>
              </a:spcAft>
              <a:buSzPts val="1360"/>
              <a:buNone/>
              <a:defRPr sz="1600" b="1"/>
            </a:lvl7pPr>
            <a:lvl8pPr marL="3657600" lvl="7" indent="-228600" algn="l">
              <a:spcBef>
                <a:spcPts val="320"/>
              </a:spcBef>
              <a:spcAft>
                <a:spcPts val="0"/>
              </a:spcAft>
              <a:buSzPts val="1360"/>
              <a:buNone/>
              <a:defRPr sz="1600" b="1"/>
            </a:lvl8pPr>
            <a:lvl9pPr marL="4114800" lvl="8" indent="-228600" algn="l">
              <a:spcBef>
                <a:spcPts val="320"/>
              </a:spcBef>
              <a:spcAft>
                <a:spcPts val="0"/>
              </a:spcAft>
              <a:buSzPts val="1360"/>
              <a:buNone/>
              <a:defRPr sz="1600" b="1"/>
            </a:lvl9pPr>
          </a:lstStyle>
          <a:p>
            <a:endParaRPr/>
          </a:p>
        </p:txBody>
      </p:sp>
      <p:sp>
        <p:nvSpPr>
          <p:cNvPr id="55" name="Google Shape;55;p6"/>
          <p:cNvSpPr txBox="1">
            <a:spLocks noGrp="1"/>
          </p:cNvSpPr>
          <p:nvPr>
            <p:ph type="body" idx="2"/>
          </p:nvPr>
        </p:nvSpPr>
        <p:spPr>
          <a:xfrm>
            <a:off x="6547559" y="2122311"/>
            <a:ext cx="3925800" cy="822900"/>
          </a:xfrm>
          <a:prstGeom prst="rect">
            <a:avLst/>
          </a:prstGeom>
          <a:noFill/>
          <a:ln>
            <a:noFill/>
          </a:ln>
        </p:spPr>
        <p:txBody>
          <a:bodyPr spcFirstLastPara="1" wrap="square" lIns="91425" tIns="45700" rIns="91425" bIns="45700" anchor="b" anchorCtr="0"/>
          <a:lstStyle>
            <a:lvl1pPr marL="457200" lvl="0" indent="-228600" algn="ctr">
              <a:spcBef>
                <a:spcPts val="400"/>
              </a:spcBef>
              <a:spcAft>
                <a:spcPts val="0"/>
              </a:spcAft>
              <a:buSzPts val="1700"/>
              <a:buNone/>
              <a:defRPr sz="2000" b="1">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530"/>
              <a:buNone/>
              <a:defRPr sz="1800" b="1"/>
            </a:lvl3pPr>
            <a:lvl4pPr marL="1828800" lvl="3" indent="-228600" algn="l">
              <a:spcBef>
                <a:spcPts val="320"/>
              </a:spcBef>
              <a:spcAft>
                <a:spcPts val="0"/>
              </a:spcAft>
              <a:buSzPts val="1360"/>
              <a:buNone/>
              <a:defRPr sz="1600" b="1"/>
            </a:lvl4pPr>
            <a:lvl5pPr marL="2286000" lvl="4" indent="-228600" algn="l">
              <a:spcBef>
                <a:spcPts val="320"/>
              </a:spcBef>
              <a:spcAft>
                <a:spcPts val="0"/>
              </a:spcAft>
              <a:buSzPts val="1360"/>
              <a:buNone/>
              <a:defRPr sz="1600" b="1"/>
            </a:lvl5pPr>
            <a:lvl6pPr marL="2743200" lvl="5" indent="-228600" algn="l">
              <a:spcBef>
                <a:spcPts val="320"/>
              </a:spcBef>
              <a:spcAft>
                <a:spcPts val="0"/>
              </a:spcAft>
              <a:buSzPts val="1360"/>
              <a:buNone/>
              <a:defRPr sz="1600" b="1"/>
            </a:lvl6pPr>
            <a:lvl7pPr marL="3200400" lvl="6" indent="-228600" algn="l">
              <a:spcBef>
                <a:spcPts val="320"/>
              </a:spcBef>
              <a:spcAft>
                <a:spcPts val="0"/>
              </a:spcAft>
              <a:buSzPts val="1360"/>
              <a:buNone/>
              <a:defRPr sz="1600" b="1"/>
            </a:lvl7pPr>
            <a:lvl8pPr marL="3657600" lvl="7" indent="-228600" algn="l">
              <a:spcBef>
                <a:spcPts val="320"/>
              </a:spcBef>
              <a:spcAft>
                <a:spcPts val="0"/>
              </a:spcAft>
              <a:buSzPts val="1360"/>
              <a:buNone/>
              <a:defRPr sz="1600" b="1"/>
            </a:lvl8pPr>
            <a:lvl9pPr marL="4114800" lvl="8" indent="-228600" algn="l">
              <a:spcBef>
                <a:spcPts val="320"/>
              </a:spcBef>
              <a:spcAft>
                <a:spcPts val="0"/>
              </a:spcAft>
              <a:buSzPts val="1360"/>
              <a:buNone/>
              <a:defRPr sz="1600" b="1"/>
            </a:lvl9pPr>
          </a:lstStyle>
          <a:p>
            <a:endParaRPr/>
          </a:p>
        </p:txBody>
      </p:sp>
      <p:sp>
        <p:nvSpPr>
          <p:cNvPr id="56" name="Google Shape;56;p6"/>
          <p:cNvSpPr txBox="1">
            <a:spLocks noGrp="1"/>
          </p:cNvSpPr>
          <p:nvPr>
            <p:ph type="dt" idx="10"/>
          </p:nvPr>
        </p:nvSpPr>
        <p:spPr>
          <a:xfrm>
            <a:off x="8606117" y="5809152"/>
            <a:ext cx="1618500" cy="36510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
          <p:cNvSpPr txBox="1">
            <a:spLocks noGrp="1"/>
          </p:cNvSpPr>
          <p:nvPr>
            <p:ph type="ftr" idx="11"/>
          </p:nvPr>
        </p:nvSpPr>
        <p:spPr>
          <a:xfrm>
            <a:off x="1219201" y="5809152"/>
            <a:ext cx="73869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sldNum" idx="12"/>
          </p:nvPr>
        </p:nvSpPr>
        <p:spPr>
          <a:xfrm>
            <a:off x="10226936" y="5809152"/>
            <a:ext cx="738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6"/>
          <p:cNvSpPr txBox="1">
            <a:spLocks noGrp="1"/>
          </p:cNvSpPr>
          <p:nvPr>
            <p:ph type="body" idx="3"/>
          </p:nvPr>
        </p:nvSpPr>
        <p:spPr>
          <a:xfrm>
            <a:off x="1731264" y="2944368"/>
            <a:ext cx="4303800" cy="27798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
        <p:nvSpPr>
          <p:cNvPr id="60" name="Google Shape;60;p6"/>
          <p:cNvSpPr txBox="1">
            <a:spLocks noGrp="1"/>
          </p:cNvSpPr>
          <p:nvPr>
            <p:ph type="body" idx="4"/>
          </p:nvPr>
        </p:nvSpPr>
        <p:spPr>
          <a:xfrm>
            <a:off x="6193535" y="2944813"/>
            <a:ext cx="4303800" cy="2779800"/>
          </a:xfrm>
          <a:prstGeom prst="rect">
            <a:avLst/>
          </a:prstGeom>
          <a:noFill/>
          <a:ln>
            <a:noFill/>
          </a:ln>
        </p:spPr>
        <p:txBody>
          <a:bodyPr spcFirstLastPara="1" wrap="square" lIns="91425" tIns="45700" rIns="91425" bIns="45700" anchor="t" anchorCtr="0"/>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1460031" y="817582"/>
            <a:ext cx="9287100" cy="1202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dt" idx="10"/>
          </p:nvPr>
        </p:nvSpPr>
        <p:spPr>
          <a:xfrm>
            <a:off x="8606117" y="5809152"/>
            <a:ext cx="1618500" cy="36510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ftr" idx="11"/>
          </p:nvPr>
        </p:nvSpPr>
        <p:spPr>
          <a:xfrm>
            <a:off x="1219201" y="5809152"/>
            <a:ext cx="73869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
          <p:cNvSpPr txBox="1">
            <a:spLocks noGrp="1"/>
          </p:cNvSpPr>
          <p:nvPr>
            <p:ph type="sldNum" idx="12"/>
          </p:nvPr>
        </p:nvSpPr>
        <p:spPr>
          <a:xfrm>
            <a:off x="10226936" y="5809152"/>
            <a:ext cx="738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8"/>
          <p:cNvSpPr txBox="1">
            <a:spLocks noGrp="1"/>
          </p:cNvSpPr>
          <p:nvPr>
            <p:ph type="dt" idx="10"/>
          </p:nvPr>
        </p:nvSpPr>
        <p:spPr>
          <a:xfrm>
            <a:off x="8606117" y="5809152"/>
            <a:ext cx="1618500" cy="365100"/>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
          <p:cNvSpPr txBox="1">
            <a:spLocks noGrp="1"/>
          </p:cNvSpPr>
          <p:nvPr>
            <p:ph type="ftr" idx="11"/>
          </p:nvPr>
        </p:nvSpPr>
        <p:spPr>
          <a:xfrm>
            <a:off x="1219201" y="5809152"/>
            <a:ext cx="7386900" cy="365100"/>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
          <p:cNvSpPr txBox="1">
            <a:spLocks noGrp="1"/>
          </p:cNvSpPr>
          <p:nvPr>
            <p:ph type="sldNum" idx="12"/>
          </p:nvPr>
        </p:nvSpPr>
        <p:spPr>
          <a:xfrm>
            <a:off x="10226936" y="5809152"/>
            <a:ext cx="738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0"/>
        <p:cNvGrpSpPr/>
        <p:nvPr/>
      </p:nvGrpSpPr>
      <p:grpSpPr>
        <a:xfrm>
          <a:off x="0" y="0"/>
          <a:ext cx="0" cy="0"/>
          <a:chOff x="0" y="0"/>
          <a:chExt cx="0" cy="0"/>
        </a:xfrm>
      </p:grpSpPr>
      <p:grpSp>
        <p:nvGrpSpPr>
          <p:cNvPr id="71" name="Google Shape;71;p9"/>
          <p:cNvGrpSpPr/>
          <p:nvPr/>
        </p:nvGrpSpPr>
        <p:grpSpPr>
          <a:xfrm>
            <a:off x="0" y="0"/>
            <a:ext cx="12191695" cy="6858000"/>
            <a:chOff x="0" y="0"/>
            <a:chExt cx="9144000" cy="6858000"/>
          </a:xfrm>
        </p:grpSpPr>
        <p:sp>
          <p:nvSpPr>
            <p:cNvPr id="72" name="Google Shape;72;p9"/>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3" name="Google Shape;73;p9"/>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74" name="Google Shape;74;p9"/>
          <p:cNvSpPr/>
          <p:nvPr/>
        </p:nvSpPr>
        <p:spPr>
          <a:xfrm rot="10800000">
            <a:off x="836283" y="6057847"/>
            <a:ext cx="10302088" cy="537400"/>
          </a:xfrm>
          <a:custGeom>
            <a:avLst/>
            <a:gdLst/>
            <a:ahLst/>
            <a:cxnLst/>
            <a:rect l="l" t="t" r="r" b="b"/>
            <a:pathLst>
              <a:path w="7955280" h="495300" extrusionOk="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5" name="Google Shape;75;p9"/>
          <p:cNvSpPr/>
          <p:nvPr/>
        </p:nvSpPr>
        <p:spPr>
          <a:xfrm rot="44917">
            <a:off x="5958644" y="604761"/>
            <a:ext cx="5051531" cy="5722850"/>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6" name="Google Shape;76;p9"/>
          <p:cNvSpPr/>
          <p:nvPr/>
        </p:nvSpPr>
        <p:spPr>
          <a:xfrm rot="44917">
            <a:off x="5962035" y="603102"/>
            <a:ext cx="5051531" cy="5722850"/>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7" name="Google Shape;77;p9"/>
          <p:cNvSpPr/>
          <p:nvPr/>
        </p:nvSpPr>
        <p:spPr>
          <a:xfrm rot="-44917">
            <a:off x="999129" y="576592"/>
            <a:ext cx="5051531" cy="5722850"/>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8" name="Google Shape;78;p9"/>
          <p:cNvSpPr/>
          <p:nvPr/>
        </p:nvSpPr>
        <p:spPr>
          <a:xfrm rot="-44917">
            <a:off x="999935" y="575796"/>
            <a:ext cx="5051531" cy="5722850"/>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pic>
        <p:nvPicPr>
          <p:cNvPr id="79" name="Google Shape;79;p9" descr="C:\Users\Administrator\Desktop\Pushpin Dev\Assets\pushpinLeft.png"/>
          <p:cNvPicPr preferRelativeResize="0"/>
          <p:nvPr/>
        </p:nvPicPr>
        <p:blipFill rotWithShape="1">
          <a:blip r:embed="rId3">
            <a:alphaModFix/>
          </a:blip>
          <a:srcRect/>
          <a:stretch/>
        </p:blipFill>
        <p:spPr>
          <a:xfrm rot="1435683">
            <a:off x="3207993" y="293953"/>
            <a:ext cx="567831" cy="567830"/>
          </a:xfrm>
          <a:prstGeom prst="rect">
            <a:avLst/>
          </a:prstGeom>
          <a:noFill/>
          <a:ln>
            <a:noFill/>
          </a:ln>
        </p:spPr>
      </p:pic>
      <p:pic>
        <p:nvPicPr>
          <p:cNvPr id="80" name="Google Shape;80;p9" descr="C:\Users\Administrator\Desktop\Pushpin Dev\Assets\pushpinLeft.png"/>
          <p:cNvPicPr preferRelativeResize="0"/>
          <p:nvPr/>
        </p:nvPicPr>
        <p:blipFill rotWithShape="1">
          <a:blip r:embed="rId3">
            <a:alphaModFix/>
          </a:blip>
          <a:srcRect/>
          <a:stretch/>
        </p:blipFill>
        <p:spPr>
          <a:xfrm rot="4096196">
            <a:off x="8520142" y="333163"/>
            <a:ext cx="566928" cy="566928"/>
          </a:xfrm>
          <a:prstGeom prst="rect">
            <a:avLst/>
          </a:prstGeom>
          <a:noFill/>
          <a:ln>
            <a:noFill/>
          </a:ln>
        </p:spPr>
      </p:pic>
      <p:sp>
        <p:nvSpPr>
          <p:cNvPr id="81" name="Google Shape;81;p9"/>
          <p:cNvSpPr txBox="1">
            <a:spLocks noGrp="1"/>
          </p:cNvSpPr>
          <p:nvPr>
            <p:ph type="title"/>
          </p:nvPr>
        </p:nvSpPr>
        <p:spPr>
          <a:xfrm rot="-44929">
            <a:off x="1478834" y="2019996"/>
            <a:ext cx="4086049" cy="1503110"/>
          </a:xfrm>
          <a:prstGeom prst="rect">
            <a:avLst/>
          </a:prstGeom>
          <a:noFill/>
          <a:ln>
            <a:noFill/>
          </a:ln>
        </p:spPr>
        <p:txBody>
          <a:bodyPr spcFirstLastPara="1" wrap="square" lIns="91425" tIns="45700" rIns="91425" bIns="45700" anchor="b" anchorCtr="0"/>
          <a:lstStyle>
            <a:lvl1pPr lvl="0" algn="ctr">
              <a:spcBef>
                <a:spcPts val="0"/>
              </a:spcBef>
              <a:spcAft>
                <a:spcPts val="0"/>
              </a:spcAft>
              <a:buClr>
                <a:schemeClr val="dk1"/>
              </a:buClr>
              <a:buSzPts val="2400"/>
              <a:buFont typeface="Constantia"/>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body" idx="1"/>
          </p:nvPr>
        </p:nvSpPr>
        <p:spPr>
          <a:xfrm rot="45069">
            <a:off x="6472489" y="1150758"/>
            <a:ext cx="4027546" cy="4626054"/>
          </a:xfrm>
          <a:prstGeom prst="rect">
            <a:avLst/>
          </a:prstGeom>
          <a:noFill/>
          <a:ln>
            <a:noFill/>
          </a:ln>
        </p:spPr>
        <p:txBody>
          <a:bodyPr spcFirstLastPara="1" wrap="square" lIns="91425" tIns="45700" rIns="91425" bIns="45700" anchor="ctr" anchorCtr="0"/>
          <a:lstStyle>
            <a:lvl1pPr marL="457200" lvl="0" indent="-347345" algn="l">
              <a:spcBef>
                <a:spcPts val="440"/>
              </a:spcBef>
              <a:spcAft>
                <a:spcPts val="0"/>
              </a:spcAft>
              <a:buSzPts val="1870"/>
              <a:buChar char="O"/>
              <a:defRPr sz="2200"/>
            </a:lvl1pPr>
            <a:lvl2pPr marL="914400" lvl="1" indent="-336550" algn="l">
              <a:spcBef>
                <a:spcPts val="400"/>
              </a:spcBef>
              <a:spcAft>
                <a:spcPts val="0"/>
              </a:spcAft>
              <a:buSzPts val="1700"/>
              <a:buChar char="O"/>
              <a:defRPr sz="2000"/>
            </a:lvl2pPr>
            <a:lvl3pPr marL="1371600" lvl="2" indent="-325755" algn="l">
              <a:spcBef>
                <a:spcPts val="360"/>
              </a:spcBef>
              <a:spcAft>
                <a:spcPts val="0"/>
              </a:spcAft>
              <a:buSzPts val="1530"/>
              <a:buChar char="O"/>
              <a:defRPr sz="1800"/>
            </a:lvl3pPr>
            <a:lvl4pPr marL="1828800" lvl="3" indent="-314960" algn="l">
              <a:spcBef>
                <a:spcPts val="320"/>
              </a:spcBef>
              <a:spcAft>
                <a:spcPts val="0"/>
              </a:spcAft>
              <a:buSzPts val="1360"/>
              <a:buChar char="O"/>
              <a:defRPr sz="1600"/>
            </a:lvl4pPr>
            <a:lvl5pPr marL="2286000" lvl="4" indent="-304164" algn="l">
              <a:spcBef>
                <a:spcPts val="280"/>
              </a:spcBef>
              <a:spcAft>
                <a:spcPts val="0"/>
              </a:spcAft>
              <a:buSzPts val="1190"/>
              <a:buChar char="O"/>
              <a:defRPr sz="1400"/>
            </a:lvl5pPr>
            <a:lvl6pPr marL="2743200" lvl="5" indent="-336550" algn="l">
              <a:spcBef>
                <a:spcPts val="400"/>
              </a:spcBef>
              <a:spcAft>
                <a:spcPts val="0"/>
              </a:spcAft>
              <a:buSzPts val="1700"/>
              <a:buChar char="O"/>
              <a:defRPr sz="2000"/>
            </a:lvl6pPr>
            <a:lvl7pPr marL="3200400" lvl="6" indent="-336550" algn="l">
              <a:spcBef>
                <a:spcPts val="400"/>
              </a:spcBef>
              <a:spcAft>
                <a:spcPts val="0"/>
              </a:spcAft>
              <a:buSzPts val="1700"/>
              <a:buChar char="O"/>
              <a:defRPr sz="2000"/>
            </a:lvl7pPr>
            <a:lvl8pPr marL="3657600" lvl="7" indent="-336550" algn="l">
              <a:spcBef>
                <a:spcPts val="400"/>
              </a:spcBef>
              <a:spcAft>
                <a:spcPts val="0"/>
              </a:spcAft>
              <a:buSzPts val="1700"/>
              <a:buChar char="O"/>
              <a:defRPr sz="2000"/>
            </a:lvl8pPr>
            <a:lvl9pPr marL="4114800" lvl="8" indent="-336550" algn="l">
              <a:spcBef>
                <a:spcPts val="400"/>
              </a:spcBef>
              <a:spcAft>
                <a:spcPts val="0"/>
              </a:spcAft>
              <a:buSzPts val="1700"/>
              <a:buChar char="O"/>
              <a:defRPr sz="2000"/>
            </a:lvl9pPr>
          </a:lstStyle>
          <a:p>
            <a:endParaRPr/>
          </a:p>
        </p:txBody>
      </p:sp>
      <p:sp>
        <p:nvSpPr>
          <p:cNvPr id="83" name="Google Shape;83;p9"/>
          <p:cNvSpPr txBox="1">
            <a:spLocks noGrp="1"/>
          </p:cNvSpPr>
          <p:nvPr>
            <p:ph type="body" idx="2"/>
          </p:nvPr>
        </p:nvSpPr>
        <p:spPr>
          <a:xfrm rot="-44907">
            <a:off x="1530982" y="3623679"/>
            <a:ext cx="4065047" cy="2100569"/>
          </a:xfrm>
          <a:prstGeom prst="rect">
            <a:avLst/>
          </a:prstGeom>
          <a:noFill/>
          <a:ln>
            <a:noFill/>
          </a:ln>
        </p:spPr>
        <p:txBody>
          <a:bodyPr spcFirstLastPara="1" wrap="square" lIns="91425" tIns="45700" rIns="91425" bIns="45700" anchor="t" anchorCtr="0"/>
          <a:lstStyle>
            <a:lvl1pPr marL="457200" lvl="0" indent="-228600" algn="ctr">
              <a:spcBef>
                <a:spcPts val="320"/>
              </a:spcBef>
              <a:spcAft>
                <a:spcPts val="0"/>
              </a:spcAft>
              <a:buSzPts val="1360"/>
              <a:buNone/>
              <a:defRPr sz="16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850"/>
              <a:buNone/>
              <a:defRPr sz="1000"/>
            </a:lvl3pPr>
            <a:lvl4pPr marL="1828800" lvl="3" indent="-228600" algn="l">
              <a:spcBef>
                <a:spcPts val="180"/>
              </a:spcBef>
              <a:spcAft>
                <a:spcPts val="0"/>
              </a:spcAft>
              <a:buSzPts val="765"/>
              <a:buNone/>
              <a:defRPr sz="900"/>
            </a:lvl4pPr>
            <a:lvl5pPr marL="2286000" lvl="4" indent="-228600" algn="l">
              <a:spcBef>
                <a:spcPts val="180"/>
              </a:spcBef>
              <a:spcAft>
                <a:spcPts val="0"/>
              </a:spcAft>
              <a:buSzPts val="765"/>
              <a:buNone/>
              <a:defRPr sz="900"/>
            </a:lvl5pPr>
            <a:lvl6pPr marL="2743200" lvl="5" indent="-228600" algn="l">
              <a:spcBef>
                <a:spcPts val="180"/>
              </a:spcBef>
              <a:spcAft>
                <a:spcPts val="0"/>
              </a:spcAft>
              <a:buSzPts val="765"/>
              <a:buNone/>
              <a:defRPr sz="900"/>
            </a:lvl6pPr>
            <a:lvl7pPr marL="3200400" lvl="6" indent="-228600" algn="l">
              <a:spcBef>
                <a:spcPts val="180"/>
              </a:spcBef>
              <a:spcAft>
                <a:spcPts val="0"/>
              </a:spcAft>
              <a:buSzPts val="765"/>
              <a:buNone/>
              <a:defRPr sz="900"/>
            </a:lvl7pPr>
            <a:lvl8pPr marL="3657600" lvl="7" indent="-228600" algn="l">
              <a:spcBef>
                <a:spcPts val="180"/>
              </a:spcBef>
              <a:spcAft>
                <a:spcPts val="0"/>
              </a:spcAft>
              <a:buSzPts val="765"/>
              <a:buNone/>
              <a:defRPr sz="900"/>
            </a:lvl8pPr>
            <a:lvl9pPr marL="4114800" lvl="8" indent="-228600" algn="l">
              <a:spcBef>
                <a:spcPts val="180"/>
              </a:spcBef>
              <a:spcAft>
                <a:spcPts val="0"/>
              </a:spcAft>
              <a:buSzPts val="765"/>
              <a:buNone/>
              <a:defRPr sz="900"/>
            </a:lvl9pPr>
          </a:lstStyle>
          <a:p>
            <a:endParaRPr/>
          </a:p>
        </p:txBody>
      </p:sp>
      <p:sp>
        <p:nvSpPr>
          <p:cNvPr id="84" name="Google Shape;84;p9"/>
          <p:cNvSpPr txBox="1">
            <a:spLocks noGrp="1"/>
          </p:cNvSpPr>
          <p:nvPr>
            <p:ph type="dt" idx="10"/>
          </p:nvPr>
        </p:nvSpPr>
        <p:spPr>
          <a:xfrm rot="45248">
            <a:off x="8455699" y="5885710"/>
            <a:ext cx="1618340" cy="365197"/>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ftr" idx="11"/>
          </p:nvPr>
        </p:nvSpPr>
        <p:spPr>
          <a:xfrm rot="-45017">
            <a:off x="1219514" y="5829229"/>
            <a:ext cx="4696603" cy="365197"/>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9"/>
          <p:cNvSpPr txBox="1">
            <a:spLocks noGrp="1"/>
          </p:cNvSpPr>
          <p:nvPr>
            <p:ph type="sldNum" idx="12"/>
          </p:nvPr>
        </p:nvSpPr>
        <p:spPr>
          <a:xfrm rot="44680">
            <a:off x="10076491" y="5896906"/>
            <a:ext cx="738662" cy="3651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7"/>
        <p:cNvGrpSpPr/>
        <p:nvPr/>
      </p:nvGrpSpPr>
      <p:grpSpPr>
        <a:xfrm>
          <a:off x="0" y="0"/>
          <a:ext cx="0" cy="0"/>
          <a:chOff x="0" y="0"/>
          <a:chExt cx="0" cy="0"/>
        </a:xfrm>
      </p:grpSpPr>
      <p:grpSp>
        <p:nvGrpSpPr>
          <p:cNvPr id="88" name="Google Shape;88;p10"/>
          <p:cNvGrpSpPr/>
          <p:nvPr/>
        </p:nvGrpSpPr>
        <p:grpSpPr>
          <a:xfrm>
            <a:off x="0" y="0"/>
            <a:ext cx="12191695" cy="6858000"/>
            <a:chOff x="0" y="0"/>
            <a:chExt cx="9144000" cy="6858000"/>
          </a:xfrm>
        </p:grpSpPr>
        <p:sp>
          <p:nvSpPr>
            <p:cNvPr id="89" name="Google Shape;89;p10"/>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0" name="Google Shape;90;p10"/>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91" name="Google Shape;91;p10"/>
          <p:cNvSpPr/>
          <p:nvPr/>
        </p:nvSpPr>
        <p:spPr>
          <a:xfrm rot="10800000">
            <a:off x="836283" y="6057847"/>
            <a:ext cx="10302088" cy="537400"/>
          </a:xfrm>
          <a:custGeom>
            <a:avLst/>
            <a:gdLst/>
            <a:ahLst/>
            <a:cxnLst/>
            <a:rect l="l" t="t" r="r" b="b"/>
            <a:pathLst>
              <a:path w="7955280" h="495300" extrusionOk="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2" name="Google Shape;92;p10"/>
          <p:cNvSpPr/>
          <p:nvPr/>
        </p:nvSpPr>
        <p:spPr>
          <a:xfrm rot="-44917">
            <a:off x="999129" y="576592"/>
            <a:ext cx="5051531" cy="5722850"/>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3" name="Google Shape;93;p10"/>
          <p:cNvSpPr/>
          <p:nvPr/>
        </p:nvSpPr>
        <p:spPr>
          <a:xfrm rot="-44917">
            <a:off x="993601" y="575493"/>
            <a:ext cx="5051531" cy="5722850"/>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4" name="Google Shape;94;p10"/>
          <p:cNvSpPr/>
          <p:nvPr/>
        </p:nvSpPr>
        <p:spPr>
          <a:xfrm rot="44917">
            <a:off x="5958644" y="604761"/>
            <a:ext cx="5051531" cy="5722850"/>
          </a:xfrm>
          <a:prstGeom prst="rect">
            <a:avLst/>
          </a:prstGeom>
          <a:solidFill>
            <a:schemeClr val="lt1"/>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5" name="Google Shape;95;p10"/>
          <p:cNvSpPr/>
          <p:nvPr/>
        </p:nvSpPr>
        <p:spPr>
          <a:xfrm rot="44917">
            <a:off x="5953172" y="603518"/>
            <a:ext cx="5051531" cy="5722850"/>
          </a:xfrm>
          <a:prstGeom prst="rect">
            <a:avLst/>
          </a:prstGeom>
          <a:blipFill rotWithShape="1">
            <a:blip r:embed="rId2">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pic>
        <p:nvPicPr>
          <p:cNvPr id="96" name="Google Shape;96;p10" descr="C:\Users\Administrator\Desktop\Pushpin Dev\Assets\pushpinLeft.png"/>
          <p:cNvPicPr preferRelativeResize="0"/>
          <p:nvPr/>
        </p:nvPicPr>
        <p:blipFill rotWithShape="1">
          <a:blip r:embed="rId3">
            <a:alphaModFix/>
          </a:blip>
          <a:srcRect/>
          <a:stretch/>
        </p:blipFill>
        <p:spPr>
          <a:xfrm rot="1435683">
            <a:off x="3207993" y="293953"/>
            <a:ext cx="567831" cy="567830"/>
          </a:xfrm>
          <a:prstGeom prst="rect">
            <a:avLst/>
          </a:prstGeom>
          <a:noFill/>
          <a:ln>
            <a:noFill/>
          </a:ln>
        </p:spPr>
      </p:pic>
      <p:pic>
        <p:nvPicPr>
          <p:cNvPr id="97" name="Google Shape;97;p10" descr="C:\Users\Administrator\Desktop\Pushpin Dev\Assets\pushpinLeft.png"/>
          <p:cNvPicPr preferRelativeResize="0"/>
          <p:nvPr/>
        </p:nvPicPr>
        <p:blipFill rotWithShape="1">
          <a:blip r:embed="rId3">
            <a:alphaModFix/>
          </a:blip>
          <a:srcRect/>
          <a:stretch/>
        </p:blipFill>
        <p:spPr>
          <a:xfrm rot="4096196">
            <a:off x="8520142" y="333163"/>
            <a:ext cx="566928" cy="566928"/>
          </a:xfrm>
          <a:prstGeom prst="rect">
            <a:avLst/>
          </a:prstGeom>
          <a:noFill/>
          <a:ln>
            <a:noFill/>
          </a:ln>
        </p:spPr>
      </p:pic>
      <p:sp>
        <p:nvSpPr>
          <p:cNvPr id="98" name="Google Shape;98;p10"/>
          <p:cNvSpPr txBox="1">
            <a:spLocks noGrp="1"/>
          </p:cNvSpPr>
          <p:nvPr>
            <p:ph type="title"/>
          </p:nvPr>
        </p:nvSpPr>
        <p:spPr>
          <a:xfrm rot="-44952">
            <a:off x="1475320" y="2020767"/>
            <a:ext cx="4083949" cy="1499804"/>
          </a:xfrm>
          <a:prstGeom prst="rect">
            <a:avLst/>
          </a:prstGeom>
          <a:noFill/>
          <a:ln>
            <a:noFill/>
          </a:ln>
        </p:spPr>
        <p:txBody>
          <a:bodyPr spcFirstLastPara="1" wrap="square" lIns="91425" tIns="45700" rIns="91425" bIns="45700" anchor="b" anchorCtr="0"/>
          <a:lstStyle>
            <a:lvl1pPr lvl="0" algn="ctr">
              <a:spcBef>
                <a:spcPts val="0"/>
              </a:spcBef>
              <a:spcAft>
                <a:spcPts val="0"/>
              </a:spcAft>
              <a:buClr>
                <a:schemeClr val="dk1"/>
              </a:buClr>
              <a:buSzPts val="2400"/>
              <a:buFont typeface="Constantia"/>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0"/>
          <p:cNvSpPr>
            <a:spLocks noGrp="1"/>
          </p:cNvSpPr>
          <p:nvPr>
            <p:ph type="pic" idx="2"/>
          </p:nvPr>
        </p:nvSpPr>
        <p:spPr>
          <a:xfrm rot="45130">
            <a:off x="6531631" y="1207077"/>
            <a:ext cx="3885035" cy="4539928"/>
          </a:xfrm>
          <a:prstGeom prst="rect">
            <a:avLst/>
          </a:prstGeom>
          <a:noFill/>
          <a:ln w="101600" cap="rnd" cmpd="sng">
            <a:solidFill>
              <a:srgbClr val="FFFFFF"/>
            </a:solidFill>
            <a:prstDash val="solid"/>
            <a:round/>
            <a:headEnd type="none" w="sm" len="sm"/>
            <a:tailEnd type="none" w="sm" len="sm"/>
          </a:ln>
          <a:effectLst>
            <a:outerShdw blurRad="88900" algn="tl" rotWithShape="0">
              <a:srgbClr val="000000">
                <a:alpha val="40000"/>
              </a:srgbClr>
            </a:outerShdw>
          </a:effectLst>
        </p:spPr>
        <p:txBody>
          <a:bodyPr spcFirstLastPara="1" wrap="square" lIns="91425" tIns="45700" rIns="91425" bIns="45700" anchor="t" anchorCtr="0"/>
          <a:lstStyle>
            <a:lvl1pPr marR="0" lvl="0" algn="l" rtl="0">
              <a:spcBef>
                <a:spcPts val="480"/>
              </a:spcBef>
              <a:spcAft>
                <a:spcPts val="0"/>
              </a:spcAft>
              <a:buClr>
                <a:schemeClr val="accent2"/>
              </a:buClr>
              <a:buSzPts val="2040"/>
              <a:buFont typeface="Courgette"/>
              <a:buNone/>
              <a:defRPr sz="2400" b="0" i="0" u="none" strike="noStrike" cap="none">
                <a:solidFill>
                  <a:schemeClr val="dk1"/>
                </a:solidFill>
                <a:latin typeface="Source Sans Pro"/>
                <a:ea typeface="Source Sans Pro"/>
                <a:cs typeface="Source Sans Pro"/>
                <a:sym typeface="Source Sans Pro"/>
              </a:defRPr>
            </a:lvl1pPr>
            <a:lvl2pPr marR="0" lvl="1" algn="l" rtl="0">
              <a:spcBef>
                <a:spcPts val="560"/>
              </a:spcBef>
              <a:spcAft>
                <a:spcPts val="0"/>
              </a:spcAft>
              <a:buClr>
                <a:schemeClr val="accent2"/>
              </a:buClr>
              <a:buSzPts val="2380"/>
              <a:buFont typeface="Courgette"/>
              <a:buNone/>
              <a:defRPr sz="2800" b="0" i="0" u="none" strike="noStrike" cap="none">
                <a:solidFill>
                  <a:schemeClr val="dk1"/>
                </a:solidFill>
                <a:latin typeface="Source Sans Pro"/>
                <a:ea typeface="Source Sans Pro"/>
                <a:cs typeface="Source Sans Pro"/>
                <a:sym typeface="Source Sans Pro"/>
              </a:defRPr>
            </a:lvl2pPr>
            <a:lvl3pPr marR="0" lvl="2" algn="l" rtl="0">
              <a:spcBef>
                <a:spcPts val="480"/>
              </a:spcBef>
              <a:spcAft>
                <a:spcPts val="0"/>
              </a:spcAft>
              <a:buClr>
                <a:schemeClr val="accent2"/>
              </a:buClr>
              <a:buSzPts val="2040"/>
              <a:buFont typeface="Courgette"/>
              <a:buNone/>
              <a:defRPr sz="2400" b="0" i="0" u="none" strike="noStrike" cap="none">
                <a:solidFill>
                  <a:schemeClr val="dk1"/>
                </a:solidFill>
                <a:latin typeface="Source Sans Pro"/>
                <a:ea typeface="Source Sans Pro"/>
                <a:cs typeface="Source Sans Pro"/>
                <a:sym typeface="Source Sans Pro"/>
              </a:defRPr>
            </a:lvl3pPr>
            <a:lvl4pPr marR="0" lvl="3" algn="l" rtl="0">
              <a:spcBef>
                <a:spcPts val="400"/>
              </a:spcBef>
              <a:spcAft>
                <a:spcPts val="0"/>
              </a:spcAft>
              <a:buClr>
                <a:schemeClr val="accent2"/>
              </a:buClr>
              <a:buSzPts val="1700"/>
              <a:buFont typeface="Courgette"/>
              <a:buNone/>
              <a:defRPr sz="2000" b="0" i="0" u="none" strike="noStrike" cap="none">
                <a:solidFill>
                  <a:schemeClr val="dk1"/>
                </a:solidFill>
                <a:latin typeface="Source Sans Pro"/>
                <a:ea typeface="Source Sans Pro"/>
                <a:cs typeface="Source Sans Pro"/>
                <a:sym typeface="Source Sans Pro"/>
              </a:defRPr>
            </a:lvl4pPr>
            <a:lvl5pPr marR="0" lvl="4" algn="l" rtl="0">
              <a:spcBef>
                <a:spcPts val="400"/>
              </a:spcBef>
              <a:spcAft>
                <a:spcPts val="0"/>
              </a:spcAft>
              <a:buClr>
                <a:schemeClr val="accent2"/>
              </a:buClr>
              <a:buSzPts val="1700"/>
              <a:buFont typeface="Courgette"/>
              <a:buNone/>
              <a:defRPr sz="2000" b="0" i="0" u="none" strike="noStrike" cap="none">
                <a:solidFill>
                  <a:schemeClr val="dk1"/>
                </a:solidFill>
                <a:latin typeface="Source Sans Pro"/>
                <a:ea typeface="Source Sans Pro"/>
                <a:cs typeface="Source Sans Pro"/>
                <a:sym typeface="Source Sans Pro"/>
              </a:defRPr>
            </a:lvl5pPr>
            <a:lvl6pPr marR="0" lvl="5" algn="l" rtl="0">
              <a:spcBef>
                <a:spcPts val="400"/>
              </a:spcBef>
              <a:spcAft>
                <a:spcPts val="0"/>
              </a:spcAft>
              <a:buClr>
                <a:schemeClr val="accent2"/>
              </a:buClr>
              <a:buSzPts val="1700"/>
              <a:buFont typeface="Courgette"/>
              <a:buNone/>
              <a:defRPr sz="2000" b="0" i="0" u="none" strike="noStrike" cap="none">
                <a:solidFill>
                  <a:schemeClr val="dk1"/>
                </a:solidFill>
                <a:latin typeface="Source Sans Pro"/>
                <a:ea typeface="Source Sans Pro"/>
                <a:cs typeface="Source Sans Pro"/>
                <a:sym typeface="Source Sans Pro"/>
              </a:defRPr>
            </a:lvl6pPr>
            <a:lvl7pPr marR="0" lvl="6" algn="l" rtl="0">
              <a:spcBef>
                <a:spcPts val="400"/>
              </a:spcBef>
              <a:spcAft>
                <a:spcPts val="0"/>
              </a:spcAft>
              <a:buClr>
                <a:schemeClr val="accent2"/>
              </a:buClr>
              <a:buSzPts val="1700"/>
              <a:buFont typeface="Courgette"/>
              <a:buNone/>
              <a:defRPr sz="2000" b="0" i="0" u="none" strike="noStrike" cap="none">
                <a:solidFill>
                  <a:schemeClr val="dk1"/>
                </a:solidFill>
                <a:latin typeface="Source Sans Pro"/>
                <a:ea typeface="Source Sans Pro"/>
                <a:cs typeface="Source Sans Pro"/>
                <a:sym typeface="Source Sans Pro"/>
              </a:defRPr>
            </a:lvl7pPr>
            <a:lvl8pPr marR="0" lvl="7" algn="l" rtl="0">
              <a:spcBef>
                <a:spcPts val="400"/>
              </a:spcBef>
              <a:spcAft>
                <a:spcPts val="0"/>
              </a:spcAft>
              <a:buClr>
                <a:schemeClr val="accent2"/>
              </a:buClr>
              <a:buSzPts val="1700"/>
              <a:buFont typeface="Courgette"/>
              <a:buNone/>
              <a:defRPr sz="2000" b="0" i="0" u="none" strike="noStrike" cap="none">
                <a:solidFill>
                  <a:schemeClr val="dk1"/>
                </a:solidFill>
                <a:latin typeface="Source Sans Pro"/>
                <a:ea typeface="Source Sans Pro"/>
                <a:cs typeface="Source Sans Pro"/>
                <a:sym typeface="Source Sans Pro"/>
              </a:defRPr>
            </a:lvl8pPr>
            <a:lvl9pPr marR="0" lvl="8" algn="l" rtl="0">
              <a:spcBef>
                <a:spcPts val="400"/>
              </a:spcBef>
              <a:spcAft>
                <a:spcPts val="0"/>
              </a:spcAft>
              <a:buClr>
                <a:schemeClr val="accent2"/>
              </a:buClr>
              <a:buSzPts val="1700"/>
              <a:buFont typeface="Courgette"/>
              <a:buNone/>
              <a:defRPr sz="2000" b="0" i="0" u="none" strike="noStrike" cap="none">
                <a:solidFill>
                  <a:schemeClr val="dk1"/>
                </a:solidFill>
                <a:latin typeface="Source Sans Pro"/>
                <a:ea typeface="Source Sans Pro"/>
                <a:cs typeface="Source Sans Pro"/>
                <a:sym typeface="Source Sans Pro"/>
              </a:defRPr>
            </a:lvl9pPr>
          </a:lstStyle>
          <a:p>
            <a:endParaRPr/>
          </a:p>
        </p:txBody>
      </p:sp>
      <p:sp>
        <p:nvSpPr>
          <p:cNvPr id="100" name="Google Shape;100;p10"/>
          <p:cNvSpPr txBox="1">
            <a:spLocks noGrp="1"/>
          </p:cNvSpPr>
          <p:nvPr>
            <p:ph type="body" idx="1"/>
          </p:nvPr>
        </p:nvSpPr>
        <p:spPr>
          <a:xfrm rot="-44967">
            <a:off x="1536308" y="3620921"/>
            <a:ext cx="4059647" cy="2103269"/>
          </a:xfrm>
          <a:prstGeom prst="rect">
            <a:avLst/>
          </a:prstGeom>
          <a:noFill/>
          <a:ln>
            <a:noFill/>
          </a:ln>
        </p:spPr>
        <p:txBody>
          <a:bodyPr spcFirstLastPara="1" wrap="square" lIns="91425" tIns="45700" rIns="91425" bIns="45700" anchor="t" anchorCtr="0"/>
          <a:lstStyle>
            <a:lvl1pPr marL="457200" lvl="0" indent="-228600" algn="ctr">
              <a:spcBef>
                <a:spcPts val="320"/>
              </a:spcBef>
              <a:spcAft>
                <a:spcPts val="0"/>
              </a:spcAft>
              <a:buSzPts val="1360"/>
              <a:buNone/>
              <a:defRPr sz="16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850"/>
              <a:buNone/>
              <a:defRPr sz="1000"/>
            </a:lvl3pPr>
            <a:lvl4pPr marL="1828800" lvl="3" indent="-228600" algn="l">
              <a:spcBef>
                <a:spcPts val="180"/>
              </a:spcBef>
              <a:spcAft>
                <a:spcPts val="0"/>
              </a:spcAft>
              <a:buSzPts val="765"/>
              <a:buNone/>
              <a:defRPr sz="900"/>
            </a:lvl4pPr>
            <a:lvl5pPr marL="2286000" lvl="4" indent="-228600" algn="l">
              <a:spcBef>
                <a:spcPts val="180"/>
              </a:spcBef>
              <a:spcAft>
                <a:spcPts val="0"/>
              </a:spcAft>
              <a:buSzPts val="765"/>
              <a:buNone/>
              <a:defRPr sz="900"/>
            </a:lvl5pPr>
            <a:lvl6pPr marL="2743200" lvl="5" indent="-228600" algn="l">
              <a:spcBef>
                <a:spcPts val="180"/>
              </a:spcBef>
              <a:spcAft>
                <a:spcPts val="0"/>
              </a:spcAft>
              <a:buSzPts val="765"/>
              <a:buNone/>
              <a:defRPr sz="900"/>
            </a:lvl6pPr>
            <a:lvl7pPr marL="3200400" lvl="6" indent="-228600" algn="l">
              <a:spcBef>
                <a:spcPts val="180"/>
              </a:spcBef>
              <a:spcAft>
                <a:spcPts val="0"/>
              </a:spcAft>
              <a:buSzPts val="765"/>
              <a:buNone/>
              <a:defRPr sz="900"/>
            </a:lvl7pPr>
            <a:lvl8pPr marL="3657600" lvl="7" indent="-228600" algn="l">
              <a:spcBef>
                <a:spcPts val="180"/>
              </a:spcBef>
              <a:spcAft>
                <a:spcPts val="0"/>
              </a:spcAft>
              <a:buSzPts val="765"/>
              <a:buNone/>
              <a:defRPr sz="900"/>
            </a:lvl8pPr>
            <a:lvl9pPr marL="4114800" lvl="8" indent="-228600" algn="l">
              <a:spcBef>
                <a:spcPts val="180"/>
              </a:spcBef>
              <a:spcAft>
                <a:spcPts val="0"/>
              </a:spcAft>
              <a:buSzPts val="765"/>
              <a:buNone/>
              <a:defRPr sz="900"/>
            </a:lvl9pPr>
          </a:lstStyle>
          <a:p>
            <a:endParaRPr/>
          </a:p>
        </p:txBody>
      </p:sp>
      <p:sp>
        <p:nvSpPr>
          <p:cNvPr id="101" name="Google Shape;101;p10"/>
          <p:cNvSpPr txBox="1">
            <a:spLocks noGrp="1"/>
          </p:cNvSpPr>
          <p:nvPr>
            <p:ph type="dt" idx="10"/>
          </p:nvPr>
        </p:nvSpPr>
        <p:spPr>
          <a:xfrm rot="45248">
            <a:off x="8461349" y="5888774"/>
            <a:ext cx="1618340" cy="365197"/>
          </a:xfrm>
          <a:prstGeom prst="rect">
            <a:avLst/>
          </a:prstGeom>
          <a:noFill/>
          <a:ln>
            <a:noFill/>
          </a:ln>
        </p:spPr>
        <p:txBody>
          <a:bodyPr spcFirstLastPara="1" wrap="square" lIns="91425" tIns="45700" rIns="91425" bIns="45700" anchor="ctr" anchorCtr="0"/>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0"/>
          <p:cNvSpPr txBox="1">
            <a:spLocks noGrp="1"/>
          </p:cNvSpPr>
          <p:nvPr>
            <p:ph type="ftr" idx="11"/>
          </p:nvPr>
        </p:nvSpPr>
        <p:spPr>
          <a:xfrm rot="-44983">
            <a:off x="1219525" y="5831029"/>
            <a:ext cx="4425079" cy="365197"/>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0"/>
          <p:cNvSpPr txBox="1">
            <a:spLocks noGrp="1"/>
          </p:cNvSpPr>
          <p:nvPr>
            <p:ph type="sldNum" idx="12"/>
          </p:nvPr>
        </p:nvSpPr>
        <p:spPr>
          <a:xfrm rot="44680">
            <a:off x="10082858" y="5899971"/>
            <a:ext cx="738662" cy="36519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12191695" cy="6858000"/>
            <a:chOff x="0" y="0"/>
            <a:chExt cx="9144000" cy="6858000"/>
          </a:xfrm>
        </p:grpSpPr>
        <p:sp>
          <p:nvSpPr>
            <p:cNvPr id="7" name="Google Shape;7;p1"/>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8" name="Google Shape;8;p1"/>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pSp>
      <p:sp>
        <p:nvSpPr>
          <p:cNvPr id="9" name="Google Shape;9;p1"/>
          <p:cNvSpPr/>
          <p:nvPr/>
        </p:nvSpPr>
        <p:spPr>
          <a:xfrm rot="10800000">
            <a:off x="838887" y="6069139"/>
            <a:ext cx="10560634" cy="537400"/>
          </a:xfrm>
          <a:custGeom>
            <a:avLst/>
            <a:gdLst/>
            <a:ahLst/>
            <a:cxnLst/>
            <a:rect l="l" t="t" r="r" b="b"/>
            <a:pathLst>
              <a:path w="7955280" h="495300" extrusionOk="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0" name="Google Shape;10;p1"/>
          <p:cNvSpPr/>
          <p:nvPr/>
        </p:nvSpPr>
        <p:spPr>
          <a:xfrm>
            <a:off x="975360" y="575310"/>
            <a:ext cx="10261500" cy="5715000"/>
          </a:xfrm>
          <a:prstGeom prst="rect">
            <a:avLst/>
          </a:prstGeom>
          <a:solidFill>
            <a:srgbClr val="FEFEFE"/>
          </a:solid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1" name="Google Shape;11;p1"/>
          <p:cNvSpPr/>
          <p:nvPr/>
        </p:nvSpPr>
        <p:spPr>
          <a:xfrm>
            <a:off x="975360" y="576072"/>
            <a:ext cx="10261500" cy="5715000"/>
          </a:xfrm>
          <a:prstGeom prst="rect">
            <a:avLst/>
          </a:prstGeom>
          <a:blipFill rotWithShape="1">
            <a:blip r:embed="rId15">
              <a:alphaModFix amt="20000"/>
            </a:blip>
            <a:tile tx="0" ty="0" sx="100000" sy="100000" flip="none" algn="tl"/>
          </a:blipFill>
          <a:ln>
            <a:noFill/>
          </a:ln>
          <a:effectLst>
            <a:outerShdw blurRad="101600" dist="508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pic>
        <p:nvPicPr>
          <p:cNvPr id="12" name="Google Shape;12;p1" descr="C:\Users\Administrator\Desktop\Pushpin Dev\Assets\pushpinLeft.png"/>
          <p:cNvPicPr preferRelativeResize="0"/>
          <p:nvPr/>
        </p:nvPicPr>
        <p:blipFill rotWithShape="1">
          <a:blip r:embed="rId16">
            <a:alphaModFix/>
          </a:blip>
          <a:srcRect/>
          <a:stretch/>
        </p:blipFill>
        <p:spPr>
          <a:xfrm rot="1435683">
            <a:off x="771506" y="273091"/>
            <a:ext cx="567831" cy="567830"/>
          </a:xfrm>
          <a:prstGeom prst="rect">
            <a:avLst/>
          </a:prstGeom>
          <a:noFill/>
          <a:ln>
            <a:noFill/>
          </a:ln>
        </p:spPr>
      </p:pic>
      <p:pic>
        <p:nvPicPr>
          <p:cNvPr id="13" name="Google Shape;13;p1" descr="C:\Users\Administrator\Desktop\Pushpin Dev\Assets\pushpinLeft.png"/>
          <p:cNvPicPr preferRelativeResize="0"/>
          <p:nvPr/>
        </p:nvPicPr>
        <p:blipFill rotWithShape="1">
          <a:blip r:embed="rId16">
            <a:alphaModFix/>
          </a:blip>
          <a:srcRect/>
          <a:stretch/>
        </p:blipFill>
        <p:spPr>
          <a:xfrm rot="4096196">
            <a:off x="10967384" y="298163"/>
            <a:ext cx="566928" cy="566928"/>
          </a:xfrm>
          <a:prstGeom prst="rect">
            <a:avLst/>
          </a:prstGeom>
          <a:noFill/>
          <a:ln>
            <a:noFill/>
          </a:ln>
        </p:spPr>
      </p:pic>
      <p:sp>
        <p:nvSpPr>
          <p:cNvPr id="14" name="Google Shape;14;p1"/>
          <p:cNvSpPr txBox="1">
            <a:spLocks noGrp="1"/>
          </p:cNvSpPr>
          <p:nvPr>
            <p:ph type="title"/>
          </p:nvPr>
        </p:nvSpPr>
        <p:spPr>
          <a:xfrm>
            <a:off x="1460031" y="817582"/>
            <a:ext cx="9287100" cy="1202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onstantia"/>
              <a:buNone/>
              <a:defRPr sz="4400" b="0" i="0" u="none" strike="noStrike" cap="none">
                <a:solidFill>
                  <a:schemeClr val="dk1"/>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 name="Google Shape;15;p1"/>
          <p:cNvSpPr txBox="1">
            <a:spLocks noGrp="1"/>
          </p:cNvSpPr>
          <p:nvPr>
            <p:ph type="body" idx="1"/>
          </p:nvPr>
        </p:nvSpPr>
        <p:spPr>
          <a:xfrm>
            <a:off x="1950720" y="2119257"/>
            <a:ext cx="8262000" cy="3603900"/>
          </a:xfrm>
          <a:prstGeom prst="rect">
            <a:avLst/>
          </a:prstGeom>
          <a:noFill/>
          <a:ln>
            <a:noFill/>
          </a:ln>
        </p:spPr>
        <p:txBody>
          <a:bodyPr spcFirstLastPara="1" wrap="square" lIns="91425" tIns="45700" rIns="91425" bIns="45700" anchor="t" anchorCtr="0"/>
          <a:lstStyle>
            <a:lvl1pPr marL="457200" marR="0" lvl="0" indent="-358140" algn="l" rtl="0">
              <a:spcBef>
                <a:spcPts val="480"/>
              </a:spcBef>
              <a:spcAft>
                <a:spcPts val="0"/>
              </a:spcAft>
              <a:buClr>
                <a:schemeClr val="accent2"/>
              </a:buClr>
              <a:buSzPts val="2040"/>
              <a:buFont typeface="Courgette"/>
              <a:buChar char="O"/>
              <a:defRPr sz="2400" b="0" i="0" u="none" strike="noStrike" cap="none">
                <a:solidFill>
                  <a:schemeClr val="dk1"/>
                </a:solidFill>
                <a:latin typeface="Source Sans Pro"/>
                <a:ea typeface="Source Sans Pro"/>
                <a:cs typeface="Source Sans Pro"/>
                <a:sym typeface="Source Sans Pro"/>
              </a:defRPr>
            </a:lvl1pPr>
            <a:lvl2pPr marL="914400" marR="0" lvl="1" indent="-347344" algn="l" rtl="0">
              <a:spcBef>
                <a:spcPts val="440"/>
              </a:spcBef>
              <a:spcAft>
                <a:spcPts val="0"/>
              </a:spcAft>
              <a:buClr>
                <a:schemeClr val="accent2"/>
              </a:buClr>
              <a:buSzPts val="1870"/>
              <a:buFont typeface="Courgette"/>
              <a:buChar char="O"/>
              <a:defRPr sz="2200" b="0" i="0" u="none" strike="noStrike" cap="none">
                <a:solidFill>
                  <a:schemeClr val="dk1"/>
                </a:solidFill>
                <a:latin typeface="Source Sans Pro"/>
                <a:ea typeface="Source Sans Pro"/>
                <a:cs typeface="Source Sans Pro"/>
                <a:sym typeface="Source Sans Pro"/>
              </a:defRPr>
            </a:lvl2pPr>
            <a:lvl3pPr marL="1371600" marR="0" lvl="2" indent="-336550" algn="l" rtl="0">
              <a:spcBef>
                <a:spcPts val="400"/>
              </a:spcBef>
              <a:spcAft>
                <a:spcPts val="0"/>
              </a:spcAft>
              <a:buClr>
                <a:schemeClr val="accent2"/>
              </a:buClr>
              <a:buSzPts val="1700"/>
              <a:buFont typeface="Courgette"/>
              <a:buChar char="O"/>
              <a:defRPr sz="2000" b="0" i="0" u="none" strike="noStrike" cap="none">
                <a:solidFill>
                  <a:schemeClr val="dk1"/>
                </a:solidFill>
                <a:latin typeface="Source Sans Pro"/>
                <a:ea typeface="Source Sans Pro"/>
                <a:cs typeface="Source Sans Pro"/>
                <a:sym typeface="Source Sans Pro"/>
              </a:defRPr>
            </a:lvl3pPr>
            <a:lvl4pPr marL="1828800" marR="0" lvl="3" indent="-325755" algn="l" rtl="0">
              <a:spcBef>
                <a:spcPts val="360"/>
              </a:spcBef>
              <a:spcAft>
                <a:spcPts val="0"/>
              </a:spcAft>
              <a:buClr>
                <a:schemeClr val="accent2"/>
              </a:buClr>
              <a:buSzPts val="1530"/>
              <a:buFont typeface="Courgette"/>
              <a:buChar char="O"/>
              <a:defRPr sz="1800" b="0" i="0" u="none" strike="noStrike" cap="none">
                <a:solidFill>
                  <a:schemeClr val="dk1"/>
                </a:solidFill>
                <a:latin typeface="Source Sans Pro"/>
                <a:ea typeface="Source Sans Pro"/>
                <a:cs typeface="Source Sans Pro"/>
                <a:sym typeface="Source Sans Pro"/>
              </a:defRPr>
            </a:lvl4pPr>
            <a:lvl5pPr marL="2286000" marR="0" lvl="4"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5pPr>
            <a:lvl6pPr marL="2743200" marR="0" lvl="5"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6pPr>
            <a:lvl7pPr marL="3200400" marR="0" lvl="6"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7pPr>
            <a:lvl8pPr marL="3657600" marR="0" lvl="7" indent="-314959" algn="l" rtl="0">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8pPr>
            <a:lvl9pPr marL="4114800" marR="0" lvl="8" indent="-314959" algn="l" rtl="0">
              <a:spcBef>
                <a:spcPts val="320"/>
              </a:spcBef>
              <a:spcAft>
                <a:spcPts val="0"/>
              </a:spcAft>
              <a:buClr>
                <a:schemeClr val="accent2"/>
              </a:buClr>
              <a:buSzPts val="1360"/>
              <a:buFont typeface="Courgette"/>
              <a:buChar char="O"/>
              <a:defRPr sz="1600" b="0" i="0" u="none" strike="noStrike" cap="none">
                <a:solidFill>
                  <a:schemeClr val="dk1"/>
                </a:solidFill>
                <a:latin typeface="Source Sans Pro"/>
                <a:ea typeface="Source Sans Pro"/>
                <a:cs typeface="Source Sans Pro"/>
                <a:sym typeface="Source Sans Pro"/>
              </a:defRPr>
            </a:lvl9pPr>
          </a:lstStyle>
          <a:p>
            <a:endParaRPr/>
          </a:p>
        </p:txBody>
      </p:sp>
      <p:sp>
        <p:nvSpPr>
          <p:cNvPr id="16" name="Google Shape;16;p1"/>
          <p:cNvSpPr txBox="1">
            <a:spLocks noGrp="1"/>
          </p:cNvSpPr>
          <p:nvPr>
            <p:ph type="dt" idx="10"/>
          </p:nvPr>
        </p:nvSpPr>
        <p:spPr>
          <a:xfrm>
            <a:off x="8606117" y="5809152"/>
            <a:ext cx="1618500" cy="3651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7" name="Google Shape;17;p1"/>
          <p:cNvSpPr txBox="1">
            <a:spLocks noGrp="1"/>
          </p:cNvSpPr>
          <p:nvPr>
            <p:ph type="ftr" idx="11"/>
          </p:nvPr>
        </p:nvSpPr>
        <p:spPr>
          <a:xfrm>
            <a:off x="1219201" y="5809152"/>
            <a:ext cx="73869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4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8" name="Google Shape;18;p1"/>
          <p:cNvSpPr txBox="1">
            <a:spLocks noGrp="1"/>
          </p:cNvSpPr>
          <p:nvPr>
            <p:ph type="sldNum" idx="12"/>
          </p:nvPr>
        </p:nvSpPr>
        <p:spPr>
          <a:xfrm>
            <a:off x="10226936" y="5809152"/>
            <a:ext cx="738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dk2"/>
                </a:solidFill>
                <a:latin typeface="Arial"/>
                <a:ea typeface="Arial"/>
                <a:cs typeface="Arial"/>
                <a:sym typeface="Arial"/>
              </a:defRPr>
            </a:lvl1pPr>
            <a:lvl2pPr marL="0" marR="0" lvl="1" indent="0" algn="r" rtl="0">
              <a:spcBef>
                <a:spcPts val="0"/>
              </a:spcBef>
              <a:buNone/>
              <a:defRPr sz="1400" b="0" i="0" u="none" strike="noStrike" cap="none">
                <a:solidFill>
                  <a:schemeClr val="dk2"/>
                </a:solidFill>
                <a:latin typeface="Arial"/>
                <a:ea typeface="Arial"/>
                <a:cs typeface="Arial"/>
                <a:sym typeface="Arial"/>
              </a:defRPr>
            </a:lvl2pPr>
            <a:lvl3pPr marL="0" marR="0" lvl="2" indent="0" algn="r" rtl="0">
              <a:spcBef>
                <a:spcPts val="0"/>
              </a:spcBef>
              <a:buNone/>
              <a:defRPr sz="1400" b="0" i="0" u="none" strike="noStrike" cap="none">
                <a:solidFill>
                  <a:schemeClr val="dk2"/>
                </a:solidFill>
                <a:latin typeface="Arial"/>
                <a:ea typeface="Arial"/>
                <a:cs typeface="Arial"/>
                <a:sym typeface="Arial"/>
              </a:defRPr>
            </a:lvl3pPr>
            <a:lvl4pPr marL="0" marR="0" lvl="3" indent="0" algn="r" rtl="0">
              <a:spcBef>
                <a:spcPts val="0"/>
              </a:spcBef>
              <a:buNone/>
              <a:defRPr sz="1400" b="0" i="0" u="none" strike="noStrike" cap="none">
                <a:solidFill>
                  <a:schemeClr val="dk2"/>
                </a:solidFill>
                <a:latin typeface="Arial"/>
                <a:ea typeface="Arial"/>
                <a:cs typeface="Arial"/>
                <a:sym typeface="Arial"/>
              </a:defRPr>
            </a:lvl4pPr>
            <a:lvl5pPr marL="0" marR="0" lvl="4" indent="0" algn="r" rtl="0">
              <a:spcBef>
                <a:spcPts val="0"/>
              </a:spcBef>
              <a:buNone/>
              <a:defRPr sz="1400" b="0" i="0" u="none" strike="noStrike" cap="none">
                <a:solidFill>
                  <a:schemeClr val="dk2"/>
                </a:solidFill>
                <a:latin typeface="Arial"/>
                <a:ea typeface="Arial"/>
                <a:cs typeface="Arial"/>
                <a:sym typeface="Arial"/>
              </a:defRPr>
            </a:lvl5pPr>
            <a:lvl6pPr marL="0" marR="0" lvl="5" indent="0" algn="r" rtl="0">
              <a:spcBef>
                <a:spcPts val="0"/>
              </a:spcBef>
              <a:buNone/>
              <a:defRPr sz="1400" b="0" i="0" u="none" strike="noStrike" cap="none">
                <a:solidFill>
                  <a:schemeClr val="dk2"/>
                </a:solidFill>
                <a:latin typeface="Arial"/>
                <a:ea typeface="Arial"/>
                <a:cs typeface="Arial"/>
                <a:sym typeface="Arial"/>
              </a:defRPr>
            </a:lvl6pPr>
            <a:lvl7pPr marL="0" marR="0" lvl="6" indent="0" algn="r" rtl="0">
              <a:spcBef>
                <a:spcPts val="0"/>
              </a:spcBef>
              <a:buNone/>
              <a:defRPr sz="1400" b="0" i="0" u="none" strike="noStrike" cap="none">
                <a:solidFill>
                  <a:schemeClr val="dk2"/>
                </a:solidFill>
                <a:latin typeface="Arial"/>
                <a:ea typeface="Arial"/>
                <a:cs typeface="Arial"/>
                <a:sym typeface="Arial"/>
              </a:defRPr>
            </a:lvl7pPr>
            <a:lvl8pPr marL="0" marR="0" lvl="7" indent="0" algn="r" rtl="0">
              <a:spcBef>
                <a:spcPts val="0"/>
              </a:spcBef>
              <a:buNone/>
              <a:defRPr sz="1400" b="0" i="0" u="none" strike="noStrike" cap="none">
                <a:solidFill>
                  <a:schemeClr val="dk2"/>
                </a:solidFill>
                <a:latin typeface="Arial"/>
                <a:ea typeface="Arial"/>
                <a:cs typeface="Arial"/>
                <a:sym typeface="Arial"/>
              </a:defRPr>
            </a:lvl8pPr>
            <a:lvl9pPr marL="0" marR="0" lvl="8" indent="0" algn="r" rtl="0">
              <a:spcBef>
                <a:spcPts val="0"/>
              </a:spcBef>
              <a:buNone/>
              <a:defRPr sz="14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soundcloud.com/greyareaissues/inaugural-bridge-podcast-10-20" TargetMode="External"/><Relationship Id="rId4" Type="http://schemas.openxmlformats.org/officeDocument/2006/relationships/hyperlink" Target="https://soundcloud.com/greyareaissues/btce-podcast-2-problems-of-practice" TargetMode="External"/><Relationship Id="rId5" Type="http://schemas.openxmlformats.org/officeDocument/2006/relationships/hyperlink" Target="https://soundcloud.com/greyareaissues/episode-3-building-bridges-between-high-school-and-higher-ed-faculty"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bridgetocollegecourses.org/"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ncte.org/library/NCTEFiles/Press/Yancey_final.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nicolassolop.com/"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ctrTitle"/>
          </p:nvPr>
        </p:nvSpPr>
        <p:spPr>
          <a:xfrm>
            <a:off x="1642100" y="1587225"/>
            <a:ext cx="9087900" cy="2476200"/>
          </a:xfrm>
          <a:prstGeom prst="rect">
            <a:avLst/>
          </a:prstGeom>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5800"/>
              <a:buFont typeface="Calibri"/>
              <a:buNone/>
            </a:pPr>
            <a:r>
              <a:rPr lang="en-US" sz="4400"/>
              <a:t>Bridge to College English Podcast:</a:t>
            </a:r>
            <a:endParaRPr sz="4400"/>
          </a:p>
          <a:p>
            <a:pPr marL="0" lvl="0" indent="0" algn="ctr" rtl="0">
              <a:lnSpc>
                <a:spcPct val="90000"/>
              </a:lnSpc>
              <a:spcBef>
                <a:spcPts val="0"/>
              </a:spcBef>
              <a:spcAft>
                <a:spcPts val="0"/>
              </a:spcAft>
              <a:buClr>
                <a:schemeClr val="lt1"/>
              </a:buClr>
              <a:buSzPts val="5800"/>
              <a:buFont typeface="Calibri"/>
              <a:buNone/>
            </a:pPr>
            <a:r>
              <a:rPr lang="en-US"/>
              <a:t>The BRIDGE</a:t>
            </a:r>
            <a:endParaRPr/>
          </a:p>
        </p:txBody>
      </p:sp>
      <p:sp>
        <p:nvSpPr>
          <p:cNvPr id="124" name="Google Shape;124;p14"/>
          <p:cNvSpPr txBox="1">
            <a:spLocks noGrp="1"/>
          </p:cNvSpPr>
          <p:nvPr>
            <p:ph type="subTitle" idx="1"/>
          </p:nvPr>
        </p:nvSpPr>
        <p:spPr>
          <a:xfrm>
            <a:off x="2287958" y="3981397"/>
            <a:ext cx="7616100" cy="15240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endParaRPr sz="2100" b="1">
              <a:solidFill>
                <a:srgbClr val="212121"/>
              </a:solidFill>
              <a:latin typeface="Source Code Pro"/>
              <a:ea typeface="Source Code Pro"/>
              <a:cs typeface="Source Code Pro"/>
              <a:sym typeface="Source Code Pro"/>
            </a:endParaRPr>
          </a:p>
          <a:p>
            <a:pPr marL="0" lvl="0" indent="0" algn="ctr" rtl="0">
              <a:spcBef>
                <a:spcPts val="0"/>
              </a:spcBef>
              <a:spcAft>
                <a:spcPts val="0"/>
              </a:spcAft>
              <a:buClr>
                <a:schemeClr val="dk1"/>
              </a:buClr>
              <a:buSzPts val="1100"/>
              <a:buFont typeface="Arial"/>
              <a:buNone/>
            </a:pPr>
            <a:r>
              <a:rPr lang="en-US" sz="2100">
                <a:solidFill>
                  <a:srgbClr val="212121"/>
                </a:solidFill>
              </a:rPr>
              <a:t>Justin Ericksen, Whatcom CC</a:t>
            </a:r>
            <a:endParaRPr sz="2100">
              <a:solidFill>
                <a:srgbClr val="212121"/>
              </a:solidFill>
            </a:endParaRPr>
          </a:p>
          <a:p>
            <a:pPr marL="0" lvl="0" indent="0" algn="ctr" rtl="0">
              <a:spcBef>
                <a:spcPts val="0"/>
              </a:spcBef>
              <a:spcAft>
                <a:spcPts val="0"/>
              </a:spcAft>
              <a:buClr>
                <a:schemeClr val="dk1"/>
              </a:buClr>
              <a:buSzPts val="1100"/>
              <a:buFont typeface="Arial"/>
              <a:buNone/>
            </a:pPr>
            <a:r>
              <a:rPr lang="en-US" sz="2100">
                <a:solidFill>
                  <a:srgbClr val="212121"/>
                </a:solidFill>
              </a:rPr>
              <a:t>Andrea Reid, Spokane CC</a:t>
            </a:r>
            <a:r>
              <a:rPr lang="en-US" sz="2100" b="1">
                <a:solidFill>
                  <a:srgbClr val="212121"/>
                </a:solidFill>
                <a:latin typeface="Source Code Pro"/>
                <a:ea typeface="Source Code Pro"/>
                <a:cs typeface="Source Code Pro"/>
                <a:sym typeface="Source Code Pro"/>
              </a:rPr>
              <a:t> </a:t>
            </a:r>
            <a:endParaRPr sz="2100" b="1">
              <a:solidFill>
                <a:srgbClr val="212121"/>
              </a:solidFill>
              <a:latin typeface="Source Code Pro"/>
              <a:ea typeface="Source Code Pro"/>
              <a:cs typeface="Source Code Pro"/>
              <a:sym typeface="Source Code Pro"/>
            </a:endParaRPr>
          </a:p>
          <a:p>
            <a:pPr marL="0" lvl="0" indent="0" algn="ctr" rtl="0">
              <a:spcBef>
                <a:spcPts val="480"/>
              </a:spcBef>
              <a:spcAft>
                <a:spcPts val="0"/>
              </a:spcAft>
              <a:buNone/>
            </a:pPr>
            <a:endParaRPr/>
          </a:p>
        </p:txBody>
      </p:sp>
      <p:pic>
        <p:nvPicPr>
          <p:cNvPr id="125" name="Google Shape;125;p14"/>
          <p:cNvPicPr preferRelativeResize="0"/>
          <p:nvPr/>
        </p:nvPicPr>
        <p:blipFill>
          <a:blip r:embed="rId3">
            <a:alphaModFix amt="27000"/>
          </a:blip>
          <a:stretch>
            <a:fillRect/>
          </a:stretch>
        </p:blipFill>
        <p:spPr>
          <a:xfrm>
            <a:off x="4653575" y="1338450"/>
            <a:ext cx="3064950" cy="1175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1460925" y="908325"/>
            <a:ext cx="8334600" cy="82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The BRIDGE Podcast</a:t>
            </a:r>
            <a:endParaRPr/>
          </a:p>
        </p:txBody>
      </p:sp>
      <p:sp>
        <p:nvSpPr>
          <p:cNvPr id="184" name="Google Shape;184;p23"/>
          <p:cNvSpPr txBox="1">
            <a:spLocks noGrp="1"/>
          </p:cNvSpPr>
          <p:nvPr>
            <p:ph type="body" idx="1"/>
          </p:nvPr>
        </p:nvSpPr>
        <p:spPr>
          <a:xfrm>
            <a:off x="1849625" y="1861225"/>
            <a:ext cx="8810100" cy="39063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sz="2400">
                <a:solidFill>
                  <a:srgbClr val="333333"/>
                </a:solidFill>
                <a:highlight>
                  <a:srgbClr val="F2F2F2"/>
                </a:highlight>
                <a:latin typeface="Verdana"/>
                <a:ea typeface="Verdana"/>
                <a:cs typeface="Verdana"/>
                <a:sym typeface="Verdana"/>
              </a:rPr>
              <a:t>Each month, we explore a different problem of practice in the English classroom and interview established Bridge to College teachers to share their stories as well as practical, creative strategies for addressing those problems of practice. </a:t>
            </a:r>
            <a:endParaRPr sz="2400">
              <a:solidFill>
                <a:srgbClr val="333333"/>
              </a:solidFill>
              <a:highlight>
                <a:srgbClr val="F2F2F2"/>
              </a:highlight>
              <a:latin typeface="Verdana"/>
              <a:ea typeface="Verdana"/>
              <a:cs typeface="Verdana"/>
              <a:sym typeface="Verdana"/>
            </a:endParaRPr>
          </a:p>
          <a:p>
            <a:pPr marL="0" lvl="0" indent="0" algn="l" rtl="0">
              <a:spcBef>
                <a:spcPts val="400"/>
              </a:spcBef>
              <a:spcAft>
                <a:spcPts val="0"/>
              </a:spcAft>
              <a:buNone/>
            </a:pPr>
            <a:endParaRPr sz="1200">
              <a:solidFill>
                <a:srgbClr val="333333"/>
              </a:solidFill>
              <a:highlight>
                <a:srgbClr val="F2F2F2"/>
              </a:highlight>
              <a:latin typeface="Verdana"/>
              <a:ea typeface="Verdana"/>
              <a:cs typeface="Verdana"/>
              <a:sym typeface="Verdana"/>
            </a:endParaRPr>
          </a:p>
          <a:p>
            <a:pPr marL="0" lvl="0" indent="0" algn="l" rtl="0">
              <a:spcBef>
                <a:spcPts val="400"/>
              </a:spcBef>
              <a:spcAft>
                <a:spcPts val="0"/>
              </a:spcAft>
              <a:buClr>
                <a:schemeClr val="dk1"/>
              </a:buClr>
              <a:buSzPts val="1100"/>
              <a:buFont typeface="Arial"/>
              <a:buNone/>
            </a:pPr>
            <a:r>
              <a:rPr lang="en-US" sz="2400">
                <a:solidFill>
                  <a:srgbClr val="333333"/>
                </a:solidFill>
                <a:highlight>
                  <a:srgbClr val="F2F2F2"/>
                </a:highlight>
                <a:latin typeface="Verdana"/>
                <a:ea typeface="Verdana"/>
                <a:cs typeface="Verdana"/>
                <a:sym typeface="Verdana"/>
              </a:rPr>
              <a:t>In order to get a fuller picture, we also bring in student stories and higher education faculty voices to round out our collective inquiry into how Bridge to College supports student success in the transition from high school to college.</a:t>
            </a:r>
            <a:endParaRPr sz="2400"/>
          </a:p>
          <a:p>
            <a:pPr marL="0" lvl="0" indent="0" algn="l" rtl="0">
              <a:spcBef>
                <a:spcPts val="400"/>
              </a:spcBef>
              <a:spcAft>
                <a:spcPts val="0"/>
              </a:spcAft>
              <a:buNone/>
            </a:pPr>
            <a:r>
              <a:rPr lang="en-US" sz="3000">
                <a:solidFill>
                  <a:srgbClr val="333333"/>
                </a:solidFill>
                <a:highlight>
                  <a:srgbClr val="F2F2F2"/>
                </a:highlight>
                <a:latin typeface="Verdana"/>
                <a:ea typeface="Verdana"/>
                <a:cs typeface="Verdana"/>
                <a:sym typeface="Verdana"/>
              </a:rPr>
              <a:t> </a:t>
            </a:r>
            <a:endParaRPr sz="3000">
              <a:solidFill>
                <a:srgbClr val="333333"/>
              </a:solidFill>
              <a:highlight>
                <a:srgbClr val="F2F2F2"/>
              </a:highlight>
              <a:latin typeface="Verdana"/>
              <a:ea typeface="Verdana"/>
              <a:cs typeface="Verdana"/>
              <a:sym typeface="Verdana"/>
            </a:endParaRPr>
          </a:p>
          <a:p>
            <a:pPr marL="0" lvl="0" indent="0" algn="ctr" rtl="0">
              <a:spcBef>
                <a:spcPts val="4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title"/>
          </p:nvPr>
        </p:nvSpPr>
        <p:spPr>
          <a:xfrm>
            <a:off x="1460925" y="862550"/>
            <a:ext cx="8334600" cy="82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The BRIDGE Podcast</a:t>
            </a:r>
            <a:endParaRPr/>
          </a:p>
        </p:txBody>
      </p:sp>
      <p:sp>
        <p:nvSpPr>
          <p:cNvPr id="190" name="Google Shape;190;p24"/>
          <p:cNvSpPr txBox="1">
            <a:spLocks noGrp="1"/>
          </p:cNvSpPr>
          <p:nvPr>
            <p:ph type="body" idx="1"/>
          </p:nvPr>
        </p:nvSpPr>
        <p:spPr>
          <a:xfrm>
            <a:off x="1858800" y="1934475"/>
            <a:ext cx="8810100" cy="39063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sz="2400">
                <a:solidFill>
                  <a:srgbClr val="333333"/>
                </a:solidFill>
                <a:highlight>
                  <a:srgbClr val="F2F2F2"/>
                </a:highlight>
                <a:latin typeface="Verdana"/>
                <a:ea typeface="Verdana"/>
                <a:cs typeface="Verdana"/>
                <a:sym typeface="Verdana"/>
              </a:rPr>
              <a:t>Episode 1: </a:t>
            </a:r>
            <a:r>
              <a:rPr lang="en-US" sz="2400">
                <a:solidFill>
                  <a:schemeClr val="dk1"/>
                </a:solidFill>
                <a:highlight>
                  <a:srgbClr val="F2F2F2"/>
                </a:highlight>
                <a:uFill>
                  <a:noFill/>
                </a:uFill>
                <a:latin typeface="Verdana"/>
                <a:ea typeface="Verdana"/>
                <a:cs typeface="Verdana"/>
                <a:sym typeface="Verdana"/>
                <a:hlinkClick r:id="rId3"/>
              </a:rPr>
              <a:t>Get to Know Bridge to College English</a:t>
            </a:r>
            <a:endParaRPr sz="2400">
              <a:solidFill>
                <a:srgbClr val="333333"/>
              </a:solidFill>
              <a:highlight>
                <a:srgbClr val="F2F2F2"/>
              </a:highlight>
              <a:latin typeface="Verdana"/>
              <a:ea typeface="Verdana"/>
              <a:cs typeface="Verdana"/>
              <a:sym typeface="Verdana"/>
            </a:endParaRPr>
          </a:p>
          <a:p>
            <a:pPr marL="0" lvl="0" indent="0" algn="l" rtl="0">
              <a:spcBef>
                <a:spcPts val="400"/>
              </a:spcBef>
              <a:spcAft>
                <a:spcPts val="0"/>
              </a:spcAft>
              <a:buNone/>
            </a:pPr>
            <a:endParaRPr sz="2400">
              <a:solidFill>
                <a:srgbClr val="333333"/>
              </a:solidFill>
              <a:highlight>
                <a:srgbClr val="F2F2F2"/>
              </a:highlight>
              <a:latin typeface="Verdana"/>
              <a:ea typeface="Verdana"/>
              <a:cs typeface="Verdana"/>
              <a:sym typeface="Verdana"/>
            </a:endParaRPr>
          </a:p>
          <a:p>
            <a:pPr marL="0" lvl="0" indent="0" algn="l" rtl="0">
              <a:spcBef>
                <a:spcPts val="400"/>
              </a:spcBef>
              <a:spcAft>
                <a:spcPts val="0"/>
              </a:spcAft>
              <a:buNone/>
            </a:pPr>
            <a:r>
              <a:rPr lang="en-US" sz="2400">
                <a:solidFill>
                  <a:srgbClr val="333333"/>
                </a:solidFill>
                <a:highlight>
                  <a:srgbClr val="F2F2F2"/>
                </a:highlight>
                <a:latin typeface="Verdana"/>
                <a:ea typeface="Verdana"/>
                <a:cs typeface="Verdana"/>
                <a:sym typeface="Verdana"/>
              </a:rPr>
              <a:t>Episode 2: </a:t>
            </a:r>
            <a:r>
              <a:rPr lang="en-US" sz="2400">
                <a:solidFill>
                  <a:schemeClr val="dk1"/>
                </a:solidFill>
                <a:highlight>
                  <a:srgbClr val="F2F2F2"/>
                </a:highlight>
                <a:uFill>
                  <a:noFill/>
                </a:uFill>
                <a:latin typeface="Verdana"/>
                <a:ea typeface="Verdana"/>
                <a:cs typeface="Verdana"/>
                <a:sym typeface="Verdana"/>
                <a:hlinkClick r:id="rId4"/>
              </a:rPr>
              <a:t>Problems of Practice in the Classroom</a:t>
            </a:r>
            <a:endParaRPr sz="2400">
              <a:solidFill>
                <a:srgbClr val="333333"/>
              </a:solidFill>
              <a:highlight>
                <a:srgbClr val="F2F2F2"/>
              </a:highlight>
              <a:latin typeface="Verdana"/>
              <a:ea typeface="Verdana"/>
              <a:cs typeface="Verdana"/>
              <a:sym typeface="Verdana"/>
            </a:endParaRPr>
          </a:p>
          <a:p>
            <a:pPr marL="0" lvl="0" indent="0" algn="l" rtl="0">
              <a:spcBef>
                <a:spcPts val="400"/>
              </a:spcBef>
              <a:spcAft>
                <a:spcPts val="0"/>
              </a:spcAft>
              <a:buNone/>
            </a:pPr>
            <a:endParaRPr sz="2400">
              <a:solidFill>
                <a:srgbClr val="333333"/>
              </a:solidFill>
              <a:highlight>
                <a:srgbClr val="F2F2F2"/>
              </a:highlight>
              <a:latin typeface="Verdana"/>
              <a:ea typeface="Verdana"/>
              <a:cs typeface="Verdana"/>
              <a:sym typeface="Verdana"/>
            </a:endParaRPr>
          </a:p>
          <a:p>
            <a:pPr marL="0" lvl="0" indent="0" algn="l" rtl="0">
              <a:spcBef>
                <a:spcPts val="400"/>
              </a:spcBef>
              <a:spcAft>
                <a:spcPts val="0"/>
              </a:spcAft>
              <a:buNone/>
            </a:pPr>
            <a:r>
              <a:rPr lang="en-US" sz="2400">
                <a:solidFill>
                  <a:srgbClr val="333333"/>
                </a:solidFill>
                <a:highlight>
                  <a:srgbClr val="F2F2F2"/>
                </a:highlight>
                <a:latin typeface="Verdana"/>
                <a:ea typeface="Verdana"/>
                <a:cs typeface="Verdana"/>
                <a:sym typeface="Verdana"/>
              </a:rPr>
              <a:t>Episode 3: </a:t>
            </a:r>
            <a:r>
              <a:rPr lang="en-US" sz="2400">
                <a:solidFill>
                  <a:schemeClr val="dk1"/>
                </a:solidFill>
                <a:highlight>
                  <a:srgbClr val="F2F2F2"/>
                </a:highlight>
                <a:uFill>
                  <a:noFill/>
                </a:uFill>
                <a:latin typeface="Verdana"/>
                <a:ea typeface="Verdana"/>
                <a:cs typeface="Verdana"/>
                <a:sym typeface="Verdana"/>
                <a:hlinkClick r:id="rId5"/>
              </a:rPr>
              <a:t>Building Bridges between High School and</a:t>
            </a:r>
            <a:endParaRPr/>
          </a:p>
          <a:p>
            <a:pPr marL="0" lvl="0" indent="457200" algn="l" rtl="0">
              <a:spcBef>
                <a:spcPts val="400"/>
              </a:spcBef>
              <a:spcAft>
                <a:spcPts val="0"/>
              </a:spcAft>
              <a:buNone/>
            </a:pPr>
            <a:r>
              <a:rPr lang="en-US" sz="2400">
                <a:solidFill>
                  <a:schemeClr val="dk1"/>
                </a:solidFill>
                <a:highlight>
                  <a:srgbClr val="F2F2F2"/>
                </a:highlight>
                <a:uFill>
                  <a:noFill/>
                </a:uFill>
                <a:latin typeface="Verdana"/>
                <a:ea typeface="Verdana"/>
                <a:cs typeface="Verdana"/>
                <a:sym typeface="Verdana"/>
                <a:hlinkClick r:id="rId5"/>
              </a:rPr>
              <a:t> Higher Ed</a:t>
            </a:r>
            <a:endParaRPr sz="2400">
              <a:solidFill>
                <a:srgbClr val="333333"/>
              </a:solidFill>
              <a:highlight>
                <a:srgbClr val="F2F2F2"/>
              </a:highlight>
              <a:latin typeface="Verdana"/>
              <a:ea typeface="Verdana"/>
              <a:cs typeface="Verdana"/>
              <a:sym typeface="Verdana"/>
            </a:endParaRPr>
          </a:p>
          <a:p>
            <a:pPr marL="0" lvl="0" indent="0" algn="l" rtl="0">
              <a:spcBef>
                <a:spcPts val="400"/>
              </a:spcBef>
              <a:spcAft>
                <a:spcPts val="0"/>
              </a:spcAft>
              <a:buNone/>
            </a:pPr>
            <a:endParaRPr sz="2400">
              <a:solidFill>
                <a:srgbClr val="333333"/>
              </a:solidFill>
              <a:highlight>
                <a:srgbClr val="F2F2F2"/>
              </a:highlight>
              <a:latin typeface="Verdana"/>
              <a:ea typeface="Verdana"/>
              <a:cs typeface="Verdana"/>
              <a:sym typeface="Verdana"/>
            </a:endParaRPr>
          </a:p>
          <a:p>
            <a:pPr marL="0" lvl="0" indent="0" algn="l" rtl="0">
              <a:spcBef>
                <a:spcPts val="400"/>
              </a:spcBef>
              <a:spcAft>
                <a:spcPts val="0"/>
              </a:spcAft>
              <a:buNone/>
            </a:pPr>
            <a:r>
              <a:rPr lang="en-US" sz="2400">
                <a:solidFill>
                  <a:srgbClr val="333333"/>
                </a:solidFill>
                <a:highlight>
                  <a:srgbClr val="FFFF00"/>
                </a:highlight>
                <a:latin typeface="Verdana"/>
                <a:ea typeface="Verdana"/>
                <a:cs typeface="Verdana"/>
                <a:sym typeface="Verdana"/>
              </a:rPr>
              <a:t>Episode 4: SPECIAL ENGL&amp;101 EDITION!</a:t>
            </a:r>
            <a:endParaRPr sz="1200">
              <a:solidFill>
                <a:srgbClr val="333333"/>
              </a:solidFill>
              <a:highlight>
                <a:srgbClr val="FFFF00"/>
              </a:highlight>
              <a:latin typeface="Verdana"/>
              <a:ea typeface="Verdana"/>
              <a:cs typeface="Verdana"/>
              <a:sym typeface="Verdana"/>
            </a:endParaRPr>
          </a:p>
          <a:p>
            <a:pPr marL="0" lvl="0" indent="0" algn="l" rtl="0">
              <a:spcBef>
                <a:spcPts val="400"/>
              </a:spcBef>
              <a:spcAft>
                <a:spcPts val="0"/>
              </a:spcAft>
              <a:buNone/>
            </a:pPr>
            <a:endParaRPr sz="1200">
              <a:solidFill>
                <a:srgbClr val="333333"/>
              </a:solidFill>
              <a:highlight>
                <a:srgbClr val="F2F2F2"/>
              </a:highlight>
              <a:latin typeface="Verdana"/>
              <a:ea typeface="Verdana"/>
              <a:cs typeface="Verdana"/>
              <a:sym typeface="Verdana"/>
            </a:endParaRPr>
          </a:p>
          <a:p>
            <a:pPr marL="0" lvl="0" indent="0" algn="ctr" rtl="0">
              <a:spcBef>
                <a:spcPts val="400"/>
              </a:spcBef>
              <a:spcAft>
                <a:spcPts val="0"/>
              </a:spcAft>
              <a:buNone/>
            </a:pP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1460031" y="817582"/>
            <a:ext cx="9287100" cy="120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How to get involved today</a:t>
            </a:r>
            <a:endParaRPr/>
          </a:p>
        </p:txBody>
      </p:sp>
      <p:sp>
        <p:nvSpPr>
          <p:cNvPr id="196" name="Google Shape;196;p25"/>
          <p:cNvSpPr txBox="1">
            <a:spLocks noGrp="1"/>
          </p:cNvSpPr>
          <p:nvPr>
            <p:ph type="body" idx="1"/>
          </p:nvPr>
        </p:nvSpPr>
        <p:spPr>
          <a:xfrm>
            <a:off x="1950725" y="1966475"/>
            <a:ext cx="8505900" cy="36039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600"/>
              <a:t>READ--THINK--SHARE your opinion about the </a:t>
            </a:r>
            <a:r>
              <a:rPr lang="en-US" sz="2600" i="1"/>
              <a:t>Chronicle</a:t>
            </a:r>
            <a:r>
              <a:rPr lang="en-US" sz="2600"/>
              <a:t> article about your reading practices in English 101			</a:t>
            </a:r>
            <a:endParaRPr sz="2600"/>
          </a:p>
          <a:p>
            <a:pPr marL="0" lvl="0" indent="0" algn="l" rtl="0">
              <a:spcBef>
                <a:spcPts val="360"/>
              </a:spcBef>
              <a:spcAft>
                <a:spcPts val="0"/>
              </a:spcAft>
              <a:buNone/>
            </a:pPr>
            <a:endParaRPr sz="2200"/>
          </a:p>
          <a:p>
            <a:pPr marL="0" lvl="0" indent="0" algn="l" rtl="0">
              <a:spcBef>
                <a:spcPts val="360"/>
              </a:spcBef>
              <a:spcAft>
                <a:spcPts val="0"/>
              </a:spcAft>
              <a:buNone/>
            </a:pPr>
            <a:r>
              <a:rPr lang="en-US" sz="2600"/>
              <a:t>THINK--SHARE what you want students to know about English 101</a:t>
            </a:r>
            <a:endParaRPr sz="2600"/>
          </a:p>
          <a:p>
            <a:pPr marL="0" lvl="0" indent="0" algn="l" rtl="0">
              <a:spcBef>
                <a:spcPts val="360"/>
              </a:spcBef>
              <a:spcAft>
                <a:spcPts val="0"/>
              </a:spcAft>
              <a:buNone/>
            </a:pPr>
            <a:endParaRPr sz="2200"/>
          </a:p>
          <a:p>
            <a:pPr marL="0" lvl="0" indent="0" algn="l" rtl="0">
              <a:spcBef>
                <a:spcPts val="360"/>
              </a:spcBef>
              <a:spcAft>
                <a:spcPts val="0"/>
              </a:spcAft>
              <a:buNone/>
            </a:pPr>
            <a:r>
              <a:rPr lang="en-US" sz="2600"/>
              <a:t>COME GET RECORDED! Individually or in pairs</a:t>
            </a:r>
            <a:endParaRPr sz="2600"/>
          </a:p>
          <a:p>
            <a:pPr marL="0" lvl="0" indent="0" algn="l" rtl="0">
              <a:spcBef>
                <a:spcPts val="360"/>
              </a:spcBef>
              <a:spcAft>
                <a:spcPts val="0"/>
              </a:spcAft>
              <a:buNone/>
            </a:pPr>
            <a:r>
              <a:rPr lang="en-US"/>
              <a:t>	*Throughout the lunch hour &amp; until 2:00</a:t>
            </a:r>
            <a:endParaRPr/>
          </a:p>
          <a:p>
            <a:pPr marL="0" lvl="0" indent="0" algn="l" rtl="0">
              <a:spcBef>
                <a:spcPts val="360"/>
              </a:spcBef>
              <a:spcAft>
                <a:spcPts val="0"/>
              </a:spcAft>
              <a:buNone/>
            </a:pPr>
            <a:r>
              <a:rPr lang="en-US"/>
              <a:t>	*In the ______________ room</a:t>
            </a:r>
            <a:endParaRPr/>
          </a:p>
          <a:p>
            <a:pPr marL="0" lvl="0" indent="0" algn="l" rtl="0">
              <a:spcBef>
                <a:spcPts val="360"/>
              </a:spcBef>
              <a:spcAft>
                <a:spcPts val="0"/>
              </a:spcAft>
              <a:buNone/>
            </a:pPr>
            <a:r>
              <a:rPr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body" idx="1"/>
          </p:nvPr>
        </p:nvSpPr>
        <p:spPr>
          <a:xfrm>
            <a:off x="1615800" y="2035200"/>
            <a:ext cx="9043800" cy="3906300"/>
          </a:xfrm>
          <a:prstGeom prst="rect">
            <a:avLst/>
          </a:prstGeom>
        </p:spPr>
        <p:txBody>
          <a:bodyPr spcFirstLastPara="1" wrap="square" lIns="91425" tIns="45700" rIns="91425" bIns="45700" anchor="t" anchorCtr="0">
            <a:noAutofit/>
          </a:bodyPr>
          <a:lstStyle/>
          <a:p>
            <a:pPr marL="0" lvl="0" indent="0" algn="ctr" rtl="0">
              <a:spcBef>
                <a:spcPts val="400"/>
              </a:spcBef>
              <a:spcAft>
                <a:spcPts val="0"/>
              </a:spcAft>
              <a:buNone/>
            </a:pPr>
            <a:r>
              <a:rPr lang="en-US" sz="3000"/>
              <a:t>Search on Soundcloud for </a:t>
            </a:r>
            <a:r>
              <a:rPr lang="en-US" sz="3000" b="1"/>
              <a:t>Bridge to College Podcast</a:t>
            </a:r>
            <a:endParaRPr sz="3000" b="1"/>
          </a:p>
          <a:p>
            <a:pPr marL="0" lvl="0" indent="0" algn="ctr" rtl="0">
              <a:spcBef>
                <a:spcPts val="400"/>
              </a:spcBef>
              <a:spcAft>
                <a:spcPts val="0"/>
              </a:spcAft>
              <a:buNone/>
            </a:pPr>
            <a:endParaRPr sz="2800"/>
          </a:p>
          <a:p>
            <a:pPr marL="0" lvl="0" indent="0" algn="ctr" rtl="0">
              <a:spcBef>
                <a:spcPts val="400"/>
              </a:spcBef>
              <a:spcAft>
                <a:spcPts val="0"/>
              </a:spcAft>
              <a:buNone/>
            </a:pPr>
            <a:endParaRPr/>
          </a:p>
          <a:p>
            <a:pPr marL="0" lvl="0" indent="0" algn="l" rtl="0">
              <a:spcBef>
                <a:spcPts val="400"/>
              </a:spcBef>
              <a:spcAft>
                <a:spcPts val="0"/>
              </a:spcAft>
              <a:buNone/>
            </a:pPr>
            <a:endParaRPr/>
          </a:p>
          <a:p>
            <a:pPr marL="0" lvl="0" indent="0" algn="ctr" rtl="0">
              <a:spcBef>
                <a:spcPts val="400"/>
              </a:spcBef>
              <a:spcAft>
                <a:spcPts val="0"/>
              </a:spcAft>
              <a:buNone/>
            </a:pPr>
            <a:endParaRPr/>
          </a:p>
          <a:p>
            <a:pPr marL="0" lvl="0" indent="0" algn="ctr" rtl="0">
              <a:spcBef>
                <a:spcPts val="400"/>
              </a:spcBef>
              <a:spcAft>
                <a:spcPts val="0"/>
              </a:spcAft>
              <a:buNone/>
            </a:pPr>
            <a:endParaRPr/>
          </a:p>
          <a:p>
            <a:pPr marL="0" lvl="0" indent="0" algn="ctr" rtl="0">
              <a:spcBef>
                <a:spcPts val="400"/>
              </a:spcBef>
              <a:spcAft>
                <a:spcPts val="0"/>
              </a:spcAft>
              <a:buNone/>
            </a:pPr>
            <a:r>
              <a:rPr lang="en-US" sz="2400"/>
              <a:t>Or access at </a:t>
            </a:r>
            <a:r>
              <a:rPr lang="en-US" sz="2400" b="1"/>
              <a:t>https://soundcloud.com/greyareaissues</a:t>
            </a:r>
            <a:endParaRPr sz="2400">
              <a:solidFill>
                <a:srgbClr val="333333"/>
              </a:solidFill>
              <a:highlight>
                <a:srgbClr val="F2F2F2"/>
              </a:highlight>
              <a:latin typeface="Verdana"/>
              <a:ea typeface="Verdana"/>
              <a:cs typeface="Verdana"/>
              <a:sym typeface="Verdana"/>
            </a:endParaRPr>
          </a:p>
          <a:p>
            <a:pPr marL="0" lvl="0" indent="0" algn="l" rtl="0">
              <a:spcBef>
                <a:spcPts val="400"/>
              </a:spcBef>
              <a:spcAft>
                <a:spcPts val="0"/>
              </a:spcAft>
              <a:buNone/>
            </a:pPr>
            <a:r>
              <a:rPr lang="en-US" sz="2400">
                <a:solidFill>
                  <a:srgbClr val="333333"/>
                </a:solidFill>
                <a:highlight>
                  <a:srgbClr val="F2F2F2"/>
                </a:highlight>
                <a:latin typeface="Verdana"/>
                <a:ea typeface="Verdana"/>
                <a:cs typeface="Verdana"/>
                <a:sym typeface="Verdana"/>
              </a:rPr>
              <a:t> </a:t>
            </a:r>
            <a:endParaRPr sz="2400">
              <a:solidFill>
                <a:srgbClr val="333333"/>
              </a:solidFill>
              <a:highlight>
                <a:srgbClr val="F2F2F2"/>
              </a:highlight>
              <a:latin typeface="Verdana"/>
              <a:ea typeface="Verdana"/>
              <a:cs typeface="Verdana"/>
              <a:sym typeface="Verdana"/>
            </a:endParaRPr>
          </a:p>
          <a:p>
            <a:pPr marL="0" lvl="0" indent="0" algn="l" rtl="0">
              <a:spcBef>
                <a:spcPts val="400"/>
              </a:spcBef>
              <a:spcAft>
                <a:spcPts val="0"/>
              </a:spcAft>
              <a:buNone/>
            </a:pPr>
            <a:endParaRPr sz="1200">
              <a:solidFill>
                <a:srgbClr val="333333"/>
              </a:solidFill>
              <a:highlight>
                <a:srgbClr val="F2F2F2"/>
              </a:highlight>
              <a:latin typeface="Verdana"/>
              <a:ea typeface="Verdana"/>
              <a:cs typeface="Verdana"/>
              <a:sym typeface="Verdana"/>
            </a:endParaRPr>
          </a:p>
          <a:p>
            <a:pPr marL="0" lvl="0" indent="0" algn="ctr" rtl="0">
              <a:spcBef>
                <a:spcPts val="400"/>
              </a:spcBef>
              <a:spcAft>
                <a:spcPts val="0"/>
              </a:spcAft>
              <a:buNone/>
            </a:pPr>
            <a:endParaRPr b="1"/>
          </a:p>
        </p:txBody>
      </p:sp>
      <p:pic>
        <p:nvPicPr>
          <p:cNvPr id="202" name="Google Shape;202;p26"/>
          <p:cNvPicPr preferRelativeResize="0"/>
          <p:nvPr/>
        </p:nvPicPr>
        <p:blipFill>
          <a:blip r:embed="rId3">
            <a:alphaModFix/>
          </a:blip>
          <a:stretch>
            <a:fillRect/>
          </a:stretch>
        </p:blipFill>
        <p:spPr>
          <a:xfrm>
            <a:off x="4732301" y="2902375"/>
            <a:ext cx="2810801" cy="1428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1460031" y="817582"/>
            <a:ext cx="9287100" cy="120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000"/>
              <a:t>Talking Points</a:t>
            </a:r>
            <a:endParaRPr sz="4000"/>
          </a:p>
        </p:txBody>
      </p:sp>
      <p:sp>
        <p:nvSpPr>
          <p:cNvPr id="131" name="Google Shape;131;p15"/>
          <p:cNvSpPr txBox="1">
            <a:spLocks noGrp="1"/>
          </p:cNvSpPr>
          <p:nvPr>
            <p:ph type="body" idx="1"/>
          </p:nvPr>
        </p:nvSpPr>
        <p:spPr>
          <a:xfrm>
            <a:off x="1950725" y="2119250"/>
            <a:ext cx="8478900" cy="3603900"/>
          </a:xfrm>
          <a:prstGeom prst="rect">
            <a:avLst/>
          </a:prstGeom>
        </p:spPr>
        <p:txBody>
          <a:bodyPr spcFirstLastPara="1" wrap="square" lIns="91425" tIns="45700" rIns="91425" bIns="45700" anchor="t" anchorCtr="0">
            <a:noAutofit/>
          </a:bodyPr>
          <a:lstStyle/>
          <a:p>
            <a:pPr marL="457200" lvl="0" indent="-406400" algn="l" rtl="0">
              <a:spcBef>
                <a:spcPts val="360"/>
              </a:spcBef>
              <a:spcAft>
                <a:spcPts val="0"/>
              </a:spcAft>
              <a:buSzPts val="2800"/>
              <a:buFont typeface="Constantia"/>
              <a:buAutoNum type="arabicPeriod"/>
            </a:pPr>
            <a:r>
              <a:rPr lang="en-US" sz="2800"/>
              <a:t>Reminder--Bridge to College English and 101</a:t>
            </a:r>
            <a:endParaRPr sz="2800"/>
          </a:p>
          <a:p>
            <a:pPr marL="457200" lvl="0" indent="-406400" algn="l" rtl="0">
              <a:spcBef>
                <a:spcPts val="1000"/>
              </a:spcBef>
              <a:spcAft>
                <a:spcPts val="0"/>
              </a:spcAft>
              <a:buSzPts val="2800"/>
              <a:buFont typeface="Source Sans Pro"/>
              <a:buAutoNum type="arabicPeriod"/>
            </a:pPr>
            <a:r>
              <a:rPr lang="en-US" sz="2800"/>
              <a:t>Context--podcast is modeling Yancey’s ideas of new composings and “a peer co-apprenticeship in which communicative knowledge is freely exchanged” (5)</a:t>
            </a:r>
            <a:endParaRPr sz="2800"/>
          </a:p>
          <a:p>
            <a:pPr marL="457200" lvl="0" indent="-406400" algn="l" rtl="0">
              <a:spcBef>
                <a:spcPts val="1000"/>
              </a:spcBef>
              <a:spcAft>
                <a:spcPts val="0"/>
              </a:spcAft>
              <a:buSzPts val="2800"/>
              <a:buFont typeface="Source Sans Pro"/>
              <a:buAutoNum type="arabicPeriod"/>
            </a:pPr>
            <a:r>
              <a:rPr lang="en-US" sz="2800"/>
              <a:t>Information--about the podcast </a:t>
            </a:r>
            <a:endParaRPr sz="2800"/>
          </a:p>
          <a:p>
            <a:pPr marL="457200" lvl="0" indent="-406400" algn="l" rtl="0">
              <a:spcBef>
                <a:spcPts val="1000"/>
              </a:spcBef>
              <a:spcAft>
                <a:spcPts val="1000"/>
              </a:spcAft>
              <a:buSzPts val="2800"/>
              <a:buFont typeface="Source Sans Pro"/>
              <a:buAutoNum type="arabicPeriod"/>
            </a:pPr>
            <a:r>
              <a:rPr lang="en-US" sz="2800"/>
              <a:t>How you can be involved!</a:t>
            </a:r>
            <a:endParaRPr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6"/>
          <p:cNvSpPr txBox="1">
            <a:spLocks noGrp="1"/>
          </p:cNvSpPr>
          <p:nvPr>
            <p:ph type="title"/>
          </p:nvPr>
        </p:nvSpPr>
        <p:spPr>
          <a:xfrm>
            <a:off x="1467775" y="1417150"/>
            <a:ext cx="9271800" cy="3846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IN  					THROUGH				  OUT</a:t>
            </a:r>
            <a:endParaRPr/>
          </a:p>
          <a:p>
            <a:pPr marL="0" lvl="0" indent="0" algn="l" rtl="0">
              <a:spcBef>
                <a:spcPts val="0"/>
              </a:spcBef>
              <a:spcAft>
                <a:spcPts val="0"/>
              </a:spcAft>
              <a:buNone/>
            </a:pPr>
            <a:endParaRPr/>
          </a:p>
          <a:p>
            <a:pPr marL="4114800" lvl="0" indent="0" algn="l" rtl="0">
              <a:spcBef>
                <a:spcPts val="0"/>
              </a:spcBef>
              <a:spcAft>
                <a:spcPts val="0"/>
              </a:spcAft>
              <a:buNone/>
            </a:pPr>
            <a:endParaRPr>
              <a:latin typeface="Source Sans Pro"/>
              <a:ea typeface="Source Sans Pro"/>
              <a:cs typeface="Source Sans Pro"/>
              <a:sym typeface="Source Sans Pro"/>
            </a:endParaRPr>
          </a:p>
        </p:txBody>
      </p:sp>
      <p:sp>
        <p:nvSpPr>
          <p:cNvPr id="137" name="Google Shape;137;p16"/>
          <p:cNvSpPr/>
          <p:nvPr/>
        </p:nvSpPr>
        <p:spPr>
          <a:xfrm>
            <a:off x="2543275" y="3043150"/>
            <a:ext cx="1518300" cy="59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7415275" y="3043150"/>
            <a:ext cx="1518300" cy="59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txBox="1"/>
          <p:nvPr/>
        </p:nvSpPr>
        <p:spPr>
          <a:xfrm>
            <a:off x="1668025" y="1163650"/>
            <a:ext cx="4972800" cy="594600"/>
          </a:xfrm>
          <a:prstGeom prst="rect">
            <a:avLst/>
          </a:prstGeom>
          <a:noFill/>
          <a:ln>
            <a:noFill/>
          </a:ln>
        </p:spPr>
        <p:txBody>
          <a:bodyPr spcFirstLastPara="1" wrap="square" lIns="91425" tIns="91425" rIns="91425" bIns="91425" anchor="t" anchorCtr="0">
            <a:noAutofit/>
          </a:bodyPr>
          <a:lstStyle/>
          <a:p>
            <a:pPr marL="457200" lvl="0" indent="-482600" algn="l" rtl="0">
              <a:spcBef>
                <a:spcPts val="0"/>
              </a:spcBef>
              <a:spcAft>
                <a:spcPts val="0"/>
              </a:spcAft>
              <a:buSzPts val="4000"/>
              <a:buFont typeface="Constantia"/>
              <a:buAutoNum type="arabicPeriod"/>
            </a:pPr>
            <a:r>
              <a:rPr lang="en-US" sz="4400">
                <a:solidFill>
                  <a:schemeClr val="dk1"/>
                </a:solidFill>
                <a:latin typeface="Constantia"/>
                <a:ea typeface="Constantia"/>
                <a:cs typeface="Constantia"/>
                <a:sym typeface="Constantia"/>
              </a:rPr>
              <a:t>ENGL&amp;</a:t>
            </a:r>
            <a:r>
              <a:rPr lang="en-US" sz="4400">
                <a:solidFill>
                  <a:schemeClr val="dk1"/>
                </a:solidFill>
                <a:latin typeface="Source Sans Pro"/>
                <a:ea typeface="Source Sans Pro"/>
                <a:cs typeface="Source Sans Pro"/>
                <a:sym typeface="Source Sans Pro"/>
              </a:rPr>
              <a:t>101 </a:t>
            </a:r>
            <a:r>
              <a:rPr lang="en-US" sz="4400">
                <a:latin typeface="Constantia"/>
                <a:ea typeface="Constantia"/>
                <a:cs typeface="Constantia"/>
                <a:sym typeface="Constantia"/>
              </a:rPr>
              <a:t>Paths</a:t>
            </a:r>
            <a:endParaRPr sz="4400">
              <a:latin typeface="Constantia"/>
              <a:ea typeface="Constantia"/>
              <a:cs typeface="Constantia"/>
              <a:sym typeface="Constant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1926650" y="2239426"/>
            <a:ext cx="8338800" cy="11580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Bridge to College Website</a:t>
            </a:r>
            <a:endParaRPr/>
          </a:p>
        </p:txBody>
      </p:sp>
      <p:pic>
        <p:nvPicPr>
          <p:cNvPr id="145" name="Google Shape;145;p17"/>
          <p:cNvPicPr preferRelativeResize="0"/>
          <p:nvPr/>
        </p:nvPicPr>
        <p:blipFill>
          <a:blip r:embed="rId3">
            <a:alphaModFix/>
          </a:blip>
          <a:stretch>
            <a:fillRect/>
          </a:stretch>
        </p:blipFill>
        <p:spPr>
          <a:xfrm>
            <a:off x="1631425" y="1409075"/>
            <a:ext cx="8775500" cy="4204100"/>
          </a:xfrm>
          <a:prstGeom prst="rect">
            <a:avLst/>
          </a:prstGeom>
          <a:noFill/>
          <a:ln>
            <a:noFill/>
          </a:ln>
        </p:spPr>
      </p:pic>
      <p:sp>
        <p:nvSpPr>
          <p:cNvPr id="146" name="Google Shape;146;p17"/>
          <p:cNvSpPr txBox="1">
            <a:spLocks noGrp="1"/>
          </p:cNvSpPr>
          <p:nvPr>
            <p:ph type="body" idx="1"/>
          </p:nvPr>
        </p:nvSpPr>
        <p:spPr>
          <a:xfrm>
            <a:off x="1631425" y="3517825"/>
            <a:ext cx="9217500" cy="1309500"/>
          </a:xfrm>
          <a:prstGeom prst="rect">
            <a:avLst/>
          </a:prstGeom>
        </p:spPr>
        <p:txBody>
          <a:bodyPr spcFirstLastPara="1" wrap="square" lIns="91425" tIns="45700" rIns="91425" bIns="45700" anchor="t" anchorCtr="0">
            <a:noAutofit/>
          </a:bodyPr>
          <a:lstStyle/>
          <a:p>
            <a:pPr marL="457200" lvl="0" indent="0" algn="l" rtl="0">
              <a:spcBef>
                <a:spcPts val="400"/>
              </a:spcBef>
              <a:spcAft>
                <a:spcPts val="0"/>
              </a:spcAft>
              <a:buNone/>
            </a:pPr>
            <a:r>
              <a:rPr lang="en-US"/>
              <a:t>       </a:t>
            </a:r>
            <a:r>
              <a:rPr lang="en-US" sz="4800">
                <a:solidFill>
                  <a:srgbClr val="000000"/>
                </a:solidFill>
                <a:uFill>
                  <a:noFill/>
                </a:uFill>
                <a:hlinkClick r:id="rId4"/>
              </a:rPr>
              <a:t>bridgetocollegecourses.org</a:t>
            </a:r>
            <a:r>
              <a:rPr lang="en-US" sz="4800">
                <a:solidFill>
                  <a:srgbClr val="0000FF"/>
                </a:solidFill>
              </a:rPr>
              <a:t> </a:t>
            </a:r>
            <a:endParaRPr sz="480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p:nvPr/>
        </p:nvSpPr>
        <p:spPr>
          <a:xfrm>
            <a:off x="1649150" y="1799975"/>
            <a:ext cx="9011400" cy="38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454545"/>
                </a:solidFill>
              </a:rPr>
              <a:t>Bridge to College transition courses offer qualified high school students a unique way to gain the skills and knowledge they need to graduate ready for college-level courses in math and/or English. </a:t>
            </a:r>
            <a:endParaRPr sz="2400">
              <a:solidFill>
                <a:srgbClr val="454545"/>
              </a:solidFill>
            </a:endParaRPr>
          </a:p>
          <a:p>
            <a:pPr marL="0" lvl="0" indent="0" algn="l" rtl="0">
              <a:spcBef>
                <a:spcPts val="0"/>
              </a:spcBef>
              <a:spcAft>
                <a:spcPts val="0"/>
              </a:spcAft>
              <a:buNone/>
            </a:pPr>
            <a:endParaRPr sz="1800">
              <a:solidFill>
                <a:srgbClr val="454545"/>
              </a:solidFill>
            </a:endParaRPr>
          </a:p>
          <a:p>
            <a:pPr marL="0" lvl="0" indent="0" algn="l" rtl="0">
              <a:spcBef>
                <a:spcPts val="0"/>
              </a:spcBef>
              <a:spcAft>
                <a:spcPts val="0"/>
              </a:spcAft>
              <a:buNone/>
            </a:pPr>
            <a:r>
              <a:rPr lang="en-US" sz="2400">
                <a:solidFill>
                  <a:srgbClr val="454545"/>
                </a:solidFill>
              </a:rPr>
              <a:t>If they plan to go straight to college after high school, successful completion (B or better) of Bridge to College courses can save these students time and money by avoiding the need to take pre-college classes when they enter participating higher education institutions in Washington (all community and technical colleges plus Eastern Washington University).    </a:t>
            </a:r>
            <a:endParaRPr sz="2400">
              <a:solidFill>
                <a:srgbClr val="454545"/>
              </a:solidFill>
            </a:endParaRPr>
          </a:p>
          <a:p>
            <a:pPr marL="6400800" lvl="0" indent="457200" algn="l" rtl="0">
              <a:spcBef>
                <a:spcPts val="0"/>
              </a:spcBef>
              <a:spcAft>
                <a:spcPts val="0"/>
              </a:spcAft>
              <a:buNone/>
            </a:pPr>
            <a:r>
              <a:rPr lang="en-US" sz="1200">
                <a:solidFill>
                  <a:srgbClr val="454545"/>
                </a:solidFill>
              </a:rPr>
              <a:t>(College Spark Washington)</a:t>
            </a:r>
            <a:endParaRPr sz="1200"/>
          </a:p>
        </p:txBody>
      </p:sp>
      <p:sp>
        <p:nvSpPr>
          <p:cNvPr id="152" name="Google Shape;152;p18"/>
          <p:cNvSpPr txBox="1">
            <a:spLocks noGrp="1"/>
          </p:cNvSpPr>
          <p:nvPr>
            <p:ph type="title"/>
          </p:nvPr>
        </p:nvSpPr>
        <p:spPr>
          <a:xfrm>
            <a:off x="1452456" y="683432"/>
            <a:ext cx="9287100" cy="120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Bridge to College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19"/>
          <p:cNvPicPr preferRelativeResize="0"/>
          <p:nvPr/>
        </p:nvPicPr>
        <p:blipFill>
          <a:blip r:embed="rId3">
            <a:alphaModFix/>
          </a:blip>
          <a:stretch>
            <a:fillRect/>
          </a:stretch>
        </p:blipFill>
        <p:spPr>
          <a:xfrm>
            <a:off x="7069375" y="1403875"/>
            <a:ext cx="4034376" cy="5232700"/>
          </a:xfrm>
          <a:prstGeom prst="rect">
            <a:avLst/>
          </a:prstGeom>
          <a:noFill/>
          <a:ln>
            <a:noFill/>
          </a:ln>
        </p:spPr>
      </p:pic>
      <p:pic>
        <p:nvPicPr>
          <p:cNvPr id="158" name="Google Shape;158;p19"/>
          <p:cNvPicPr preferRelativeResize="0"/>
          <p:nvPr/>
        </p:nvPicPr>
        <p:blipFill>
          <a:blip r:embed="rId4">
            <a:alphaModFix/>
          </a:blip>
          <a:stretch>
            <a:fillRect/>
          </a:stretch>
        </p:blipFill>
        <p:spPr>
          <a:xfrm>
            <a:off x="4096875" y="782825"/>
            <a:ext cx="4509900" cy="5512100"/>
          </a:xfrm>
          <a:prstGeom prst="rect">
            <a:avLst/>
          </a:prstGeom>
          <a:noFill/>
          <a:ln>
            <a:noFill/>
          </a:ln>
        </p:spPr>
      </p:pic>
      <p:sp>
        <p:nvSpPr>
          <p:cNvPr id="159" name="Google Shape;159;p19"/>
          <p:cNvSpPr txBox="1"/>
          <p:nvPr/>
        </p:nvSpPr>
        <p:spPr>
          <a:xfrm>
            <a:off x="1353200" y="1309475"/>
            <a:ext cx="2913600" cy="12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400">
                <a:solidFill>
                  <a:schemeClr val="dk1"/>
                </a:solidFill>
                <a:latin typeface="Constantia"/>
                <a:ea typeface="Constantia"/>
                <a:cs typeface="Constantia"/>
                <a:sym typeface="Constantia"/>
              </a:rPr>
              <a:t>2. Context</a:t>
            </a:r>
            <a:endParaRPr sz="4400">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txBox="1">
            <a:spLocks noGrp="1"/>
          </p:cNvSpPr>
          <p:nvPr>
            <p:ph type="title"/>
          </p:nvPr>
        </p:nvSpPr>
        <p:spPr>
          <a:xfrm>
            <a:off x="1460025" y="817576"/>
            <a:ext cx="9287100" cy="513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endParaRPr sz="1200"/>
          </a:p>
          <a:p>
            <a:pPr marL="0" lvl="0" indent="0" algn="l" rtl="0">
              <a:spcBef>
                <a:spcPts val="0"/>
              </a:spcBef>
              <a:spcAft>
                <a:spcPts val="0"/>
              </a:spcAft>
              <a:buClr>
                <a:schemeClr val="dk1"/>
              </a:buClr>
              <a:buSzPts val="1100"/>
              <a:buFont typeface="Arial"/>
              <a:buNone/>
            </a:pPr>
            <a:r>
              <a:rPr lang="en-US" sz="3600"/>
              <a:t>NCTE report “Writing in the 21st Century”</a:t>
            </a:r>
            <a:endParaRPr/>
          </a:p>
        </p:txBody>
      </p:sp>
      <p:sp>
        <p:nvSpPr>
          <p:cNvPr id="165" name="Google Shape;165;p20"/>
          <p:cNvSpPr txBox="1">
            <a:spLocks noGrp="1"/>
          </p:cNvSpPr>
          <p:nvPr>
            <p:ph type="body" idx="1"/>
          </p:nvPr>
        </p:nvSpPr>
        <p:spPr>
          <a:xfrm>
            <a:off x="1923175" y="1706100"/>
            <a:ext cx="8717400" cy="43623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sz="2600"/>
              <a:t>“...one of the biggest changes is the role of audience: writers are everywhere but so too are audiences”</a:t>
            </a:r>
            <a:endParaRPr sz="2600"/>
          </a:p>
          <a:p>
            <a:pPr marL="0" lvl="0" indent="0" algn="l" rtl="0">
              <a:spcBef>
                <a:spcPts val="360"/>
              </a:spcBef>
              <a:spcAft>
                <a:spcPts val="0"/>
              </a:spcAft>
              <a:buNone/>
            </a:pPr>
            <a:endParaRPr sz="1200"/>
          </a:p>
          <a:p>
            <a:pPr marL="0" lvl="0" indent="0" algn="l" rtl="0">
              <a:spcBef>
                <a:spcPts val="360"/>
              </a:spcBef>
              <a:spcAft>
                <a:spcPts val="0"/>
              </a:spcAft>
              <a:buNone/>
            </a:pPr>
            <a:r>
              <a:rPr lang="en-US" sz="2600"/>
              <a:t>“...our impulse to write is now digitized and expanded—or, put differently, newly technologized, socialized, and networked.”  </a:t>
            </a:r>
            <a:endParaRPr sz="2600"/>
          </a:p>
          <a:p>
            <a:pPr marL="0" lvl="0" indent="0" algn="l" rtl="0">
              <a:spcBef>
                <a:spcPts val="360"/>
              </a:spcBef>
              <a:spcAft>
                <a:spcPts val="0"/>
              </a:spcAft>
              <a:buClr>
                <a:schemeClr val="dk1"/>
              </a:buClr>
              <a:buSzPts val="1100"/>
              <a:buFont typeface="Arial"/>
              <a:buNone/>
            </a:pPr>
            <a:endParaRPr sz="1200"/>
          </a:p>
          <a:p>
            <a:pPr marL="0" lvl="0" indent="0" algn="l" rtl="0">
              <a:spcBef>
                <a:spcPts val="360"/>
              </a:spcBef>
              <a:spcAft>
                <a:spcPts val="0"/>
              </a:spcAft>
              <a:buNone/>
            </a:pPr>
            <a:r>
              <a:rPr lang="en-US" sz="2600"/>
              <a:t>“...less of a hierarchy of expert-apprentice, but rather a peer co-apprenticeship in which communicative knowledge is freely exchanged”	</a:t>
            </a:r>
            <a:r>
              <a:rPr lang="en-US"/>
              <a:t>								</a:t>
            </a:r>
            <a:endParaRPr/>
          </a:p>
          <a:p>
            <a:pPr marL="4572000" lvl="0" indent="457200" algn="l" rtl="0">
              <a:spcBef>
                <a:spcPts val="360"/>
              </a:spcBef>
              <a:spcAft>
                <a:spcPts val="0"/>
              </a:spcAft>
              <a:buNone/>
            </a:pPr>
            <a:r>
              <a:rPr lang="en-US" sz="1800">
                <a:latin typeface="Constantia"/>
                <a:ea typeface="Constantia"/>
                <a:cs typeface="Constantia"/>
                <a:sym typeface="Constantia"/>
              </a:rPr>
              <a:t>(Kathleen Blake Yancey)</a:t>
            </a:r>
            <a:endParaRPr sz="1800">
              <a:latin typeface="Constantia"/>
              <a:ea typeface="Constantia"/>
              <a:cs typeface="Constantia"/>
              <a:sym typeface="Constantia"/>
            </a:endParaRPr>
          </a:p>
          <a:p>
            <a:pPr marL="5029200" lvl="0" indent="0" algn="l" rtl="0">
              <a:spcBef>
                <a:spcPts val="0"/>
              </a:spcBef>
              <a:spcAft>
                <a:spcPts val="0"/>
              </a:spcAft>
              <a:buClr>
                <a:schemeClr val="dk1"/>
              </a:buClr>
              <a:buSzPts val="1100"/>
              <a:buFont typeface="Arial"/>
              <a:buNone/>
            </a:pPr>
            <a:r>
              <a:rPr lang="en-US" sz="1400" u="sng">
                <a:solidFill>
                  <a:srgbClr val="1C4587"/>
                </a:solidFill>
                <a:latin typeface="Constantia"/>
                <a:ea typeface="Constantia"/>
                <a:cs typeface="Constantia"/>
                <a:sym typeface="Constantia"/>
                <a:hlinkClick r:id="rId3"/>
              </a:rPr>
              <a:t>http://www.ncte.org/library/NCTEFiles/Press/Yancey_final.pdf</a:t>
            </a:r>
            <a:r>
              <a:rPr lang="en-US" sz="1400">
                <a:solidFill>
                  <a:srgbClr val="1C4587"/>
                </a:solidFill>
                <a:latin typeface="Constantia"/>
                <a:ea typeface="Constantia"/>
                <a:cs typeface="Constantia"/>
                <a:sym typeface="Constantia"/>
              </a:rPr>
              <a:t> </a:t>
            </a:r>
            <a:endParaRPr/>
          </a:p>
          <a:p>
            <a:pPr marL="0" lvl="0" indent="0" algn="l" rtl="0">
              <a:spcBef>
                <a:spcPts val="36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title"/>
          </p:nvPr>
        </p:nvSpPr>
        <p:spPr>
          <a:xfrm>
            <a:off x="1460031" y="817582"/>
            <a:ext cx="9287100" cy="120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3. The BRIDGE Podcast</a:t>
            </a:r>
            <a:endParaRPr/>
          </a:p>
        </p:txBody>
      </p:sp>
      <p:pic>
        <p:nvPicPr>
          <p:cNvPr id="171" name="Google Shape;171;p21"/>
          <p:cNvPicPr preferRelativeResize="0"/>
          <p:nvPr/>
        </p:nvPicPr>
        <p:blipFill>
          <a:blip r:embed="rId3">
            <a:alphaModFix/>
          </a:blip>
          <a:stretch>
            <a:fillRect/>
          </a:stretch>
        </p:blipFill>
        <p:spPr>
          <a:xfrm>
            <a:off x="3201050" y="1956025"/>
            <a:ext cx="5805050" cy="3862975"/>
          </a:xfrm>
          <a:prstGeom prst="rect">
            <a:avLst/>
          </a:prstGeom>
          <a:noFill/>
          <a:ln>
            <a:noFill/>
          </a:ln>
        </p:spPr>
      </p:pic>
      <p:sp>
        <p:nvSpPr>
          <p:cNvPr id="172" name="Google Shape;172;p21"/>
          <p:cNvSpPr txBox="1"/>
          <p:nvPr/>
        </p:nvSpPr>
        <p:spPr>
          <a:xfrm>
            <a:off x="6436825" y="5859950"/>
            <a:ext cx="3839700" cy="3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rgbClr val="212124"/>
                </a:solidFill>
                <a:highlight>
                  <a:srgbClr val="F3F5F6"/>
                </a:highlight>
                <a:latin typeface="Proxima Nova"/>
                <a:ea typeface="Proxima Nova"/>
                <a:cs typeface="Proxima Nova"/>
                <a:sym typeface="Proxima Nova"/>
              </a:rPr>
              <a:t>[Photo credit: </a:t>
            </a:r>
            <a:r>
              <a:rPr lang="en-US" sz="1200" u="sng">
                <a:solidFill>
                  <a:srgbClr val="006DAC"/>
                </a:solidFill>
                <a:highlight>
                  <a:srgbClr val="F3F5F6"/>
                </a:highlight>
                <a:latin typeface="Proxima Nova"/>
                <a:ea typeface="Proxima Nova"/>
                <a:cs typeface="Proxima Nova"/>
                <a:sym typeface="Proxima Nova"/>
                <a:hlinkClick r:id="rId4"/>
              </a:rPr>
              <a:t>www.nicolassolop.com</a:t>
            </a:r>
            <a:r>
              <a:rPr lang="en-US" sz="1200">
                <a:solidFill>
                  <a:srgbClr val="212124"/>
                </a:solidFill>
                <a:highlight>
                  <a:srgbClr val="F3F5F6"/>
                </a:highlight>
                <a:latin typeface="Proxima Nova"/>
                <a:ea typeface="Proxima Nova"/>
                <a:cs typeface="Proxima Nova"/>
                <a:sym typeface="Proxima Nova"/>
              </a:rPr>
              <a:t>].</a:t>
            </a:r>
            <a:endParaRPr sz="1200">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1460925" y="908325"/>
            <a:ext cx="8334600" cy="820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The BRIDGE Podcast</a:t>
            </a:r>
            <a:endParaRPr/>
          </a:p>
        </p:txBody>
      </p:sp>
      <p:sp>
        <p:nvSpPr>
          <p:cNvPr id="178" name="Google Shape;178;p22"/>
          <p:cNvSpPr txBox="1">
            <a:spLocks noGrp="1"/>
          </p:cNvSpPr>
          <p:nvPr>
            <p:ph type="body" idx="1"/>
          </p:nvPr>
        </p:nvSpPr>
        <p:spPr>
          <a:xfrm>
            <a:off x="1840400" y="2017725"/>
            <a:ext cx="8810100" cy="3050100"/>
          </a:xfrm>
          <a:prstGeom prst="rect">
            <a:avLst/>
          </a:prstGeom>
        </p:spPr>
        <p:txBody>
          <a:bodyPr spcFirstLastPara="1" wrap="square" lIns="91425" tIns="45700" rIns="91425" bIns="45700" anchor="t" anchorCtr="0">
            <a:noAutofit/>
          </a:bodyPr>
          <a:lstStyle/>
          <a:p>
            <a:pPr marL="0" lvl="0" indent="0" algn="l" rtl="0">
              <a:spcBef>
                <a:spcPts val="400"/>
              </a:spcBef>
              <a:spcAft>
                <a:spcPts val="0"/>
              </a:spcAft>
              <a:buNone/>
            </a:pPr>
            <a:r>
              <a:rPr lang="en-US" sz="3000">
                <a:solidFill>
                  <a:srgbClr val="333333"/>
                </a:solidFill>
                <a:highlight>
                  <a:srgbClr val="F2F2F2"/>
                </a:highlight>
                <a:latin typeface="Verdana"/>
                <a:ea typeface="Verdana"/>
                <a:cs typeface="Verdana"/>
                <a:sym typeface="Verdana"/>
              </a:rPr>
              <a:t>The BRIDGE is a podcast created by teachers, for teachers, which highlights the work happening across the state of Washington in Bridge to College transition courses. The BRIDGE supports the fundamental mission of the courses by examining how we best prepare students for college. </a:t>
            </a:r>
            <a:endParaRPr sz="3000">
              <a:solidFill>
                <a:srgbClr val="333333"/>
              </a:solidFill>
              <a:highlight>
                <a:srgbClr val="F2F2F2"/>
              </a:highlight>
              <a:latin typeface="Verdana"/>
              <a:ea typeface="Verdana"/>
              <a:cs typeface="Verdana"/>
              <a:sym typeface="Verdana"/>
            </a:endParaRPr>
          </a:p>
          <a:p>
            <a:pPr marL="0" lvl="0" indent="0" algn="ctr" rtl="0">
              <a:spcBef>
                <a:spcPts val="400"/>
              </a:spcBef>
              <a:spcAft>
                <a:spcPts val="0"/>
              </a:spcAft>
              <a:buNone/>
            </a:pPr>
            <a:endParaRPr/>
          </a:p>
        </p:txBody>
      </p:sp>
    </p:spTree>
  </p:cSld>
  <p:clrMapOvr>
    <a:masterClrMapping/>
  </p:clrMapOvr>
</p:sld>
</file>

<file path=ppt/theme/theme1.xml><?xml version="1.0" encoding="utf-8"?>
<a:theme xmlns:a="http://schemas.openxmlformats.org/drawingml/2006/main"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587</Words>
  <Application>Microsoft Macintosh PowerPoint</Application>
  <PresentationFormat>Widescreen</PresentationFormat>
  <Paragraphs>78</Paragraphs>
  <Slides>13</Slides>
  <Notes>13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Constantia</vt:lpstr>
      <vt:lpstr>Calibri</vt:lpstr>
      <vt:lpstr>Source Sans Pro</vt:lpstr>
      <vt:lpstr>Source Code Pro</vt:lpstr>
      <vt:lpstr>Verdana</vt:lpstr>
      <vt:lpstr>Courgette</vt:lpstr>
      <vt:lpstr>Proxima Nova</vt:lpstr>
      <vt:lpstr>Pushpin</vt:lpstr>
      <vt:lpstr>Bridge to College English Podcast: The BRIDGE</vt:lpstr>
      <vt:lpstr>Talking Points</vt:lpstr>
      <vt:lpstr>  IN       THROUGH      OUT  </vt:lpstr>
      <vt:lpstr>Bridge to College Website</vt:lpstr>
      <vt:lpstr>Bridge to College </vt:lpstr>
      <vt:lpstr>PowerPoint Presentation</vt:lpstr>
      <vt:lpstr> NCTE report “Writing in the 21st Century”</vt:lpstr>
      <vt:lpstr>3. The BRIDGE Podcast</vt:lpstr>
      <vt:lpstr>The BRIDGE Podcast</vt:lpstr>
      <vt:lpstr>The BRIDGE Podcast</vt:lpstr>
      <vt:lpstr>The BRIDGE Podcast</vt:lpstr>
      <vt:lpstr>How to get involved today</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to College English Podcast: The BRIDGE</dc:title>
  <cp:lastModifiedBy>Andrea Reid</cp:lastModifiedBy>
  <cp:revision>1</cp:revision>
  <dcterms:modified xsi:type="dcterms:W3CDTF">2019-02-22T17:00:00Z</dcterms:modified>
</cp:coreProperties>
</file>