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2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7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7538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26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47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45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94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3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6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9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7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3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5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3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78E0C00-FB03-45FA-84C1-2AC841F03AA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57D1D-5302-43EF-8490-283B9387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15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294" y="1968759"/>
            <a:ext cx="8825658" cy="2127380"/>
          </a:xfrm>
        </p:spPr>
        <p:txBody>
          <a:bodyPr/>
          <a:lstStyle/>
          <a:p>
            <a:r>
              <a:rPr lang="en-US" sz="6000" dirty="0"/>
              <a:t>The Dynamic Uses of Common Outcomes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1641" y="4641129"/>
            <a:ext cx="9685175" cy="1655762"/>
          </a:xfrm>
        </p:spPr>
        <p:txBody>
          <a:bodyPr/>
          <a:lstStyle/>
          <a:p>
            <a:r>
              <a:rPr lang="en-US" dirty="0" smtClean="0"/>
              <a:t>Courtney Edwards, Pierce				Jamie Jones, Grays Harbor</a:t>
            </a:r>
            <a:br>
              <a:rPr lang="en-US" dirty="0" smtClean="0"/>
            </a:br>
            <a:r>
              <a:rPr lang="en-US" dirty="0" smtClean="0"/>
              <a:t>Jeffrey Klausman, Whatcom			Travis </a:t>
            </a:r>
            <a:r>
              <a:rPr lang="en-US" dirty="0" err="1" smtClean="0"/>
              <a:t>Margoni</a:t>
            </a:r>
            <a:r>
              <a:rPr lang="en-US" dirty="0" smtClean="0"/>
              <a:t>, Yakima</a:t>
            </a:r>
            <a:br>
              <a:rPr lang="en-US" dirty="0" smtClean="0"/>
            </a:br>
            <a:r>
              <a:rPr lang="en-US" dirty="0"/>
              <a:t>Elisa Parrett Lake Washington </a:t>
            </a:r>
            <a:r>
              <a:rPr lang="en-US" dirty="0" smtClean="0"/>
              <a:t>		Heather Ryan, Wenatchee Valley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4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951722"/>
            <a:ext cx="9404723" cy="901526"/>
          </a:xfrm>
        </p:spPr>
        <p:txBody>
          <a:bodyPr/>
          <a:lstStyle/>
          <a:p>
            <a:r>
              <a:rPr lang="en-US" dirty="0" smtClean="0"/>
              <a:t>Overview of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4772" y="2060575"/>
            <a:ext cx="4734880" cy="3463147"/>
          </a:xfrm>
        </p:spPr>
        <p:txBody>
          <a:bodyPr>
            <a:normAutofit fontScale="92500"/>
          </a:bodyPr>
          <a:lstStyle/>
          <a:p>
            <a:pPr fontAlgn="base">
              <a:buFont typeface="Wingdings" panose="05000000000000000000" pitchFamily="2" charset="2"/>
              <a:buChar char="ü"/>
            </a:pPr>
            <a:r>
              <a:rPr lang="en-US" sz="2400" dirty="0" smtClean="0"/>
              <a:t>Where we’ve come from . . . . .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400" dirty="0" smtClean="0"/>
              <a:t>Defining terms . . . . . . . . . . .. . . .</a:t>
            </a:r>
            <a:endParaRPr lang="en-US" sz="2400" dirty="0"/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400" dirty="0" smtClean="0"/>
              <a:t>Outcomes in action: What can outcomes </a:t>
            </a:r>
            <a:r>
              <a:rPr lang="en-US" sz="2400" i="1" dirty="0" smtClean="0"/>
              <a:t>do? . . . . . . . . . . . . . . 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400" dirty="0" smtClean="0"/>
              <a:t>Adopting shared outcomes? . . 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400" dirty="0" smtClean="0"/>
              <a:t>Looking ahead: Outcomes and assessment in action . . . .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2531" y="2060575"/>
            <a:ext cx="5651269" cy="34631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Jeff and Travis 			2:15-20</a:t>
            </a:r>
          </a:p>
          <a:p>
            <a:pPr marL="0" indent="0">
              <a:buNone/>
            </a:pPr>
            <a:r>
              <a:rPr lang="en-US" sz="2400" dirty="0" smtClean="0"/>
              <a:t>Elisa and Courtney		2:20-2:50</a:t>
            </a:r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Courtney, Elisa, Jamie	2:50-3:20</a:t>
            </a:r>
          </a:p>
          <a:p>
            <a:pPr marL="0" indent="0">
              <a:buNone/>
            </a:pPr>
            <a:r>
              <a:rPr lang="en-US" sz="2400" dirty="0" smtClean="0"/>
              <a:t>Travis and Jeff			3:20-3:35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Courtney et al.			3:35-3:45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5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914400"/>
            <a:ext cx="9404723" cy="938847"/>
          </a:xfrm>
        </p:spPr>
        <p:txBody>
          <a:bodyPr/>
          <a:lstStyle/>
          <a:p>
            <a:r>
              <a:rPr lang="en-US" sz="2000" i="1" dirty="0" smtClean="0"/>
              <a:t>Where we’ve come from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Spokane </a:t>
            </a:r>
            <a:r>
              <a:rPr lang="en-US" dirty="0"/>
              <a:t>2015 @ Spokane </a:t>
            </a:r>
            <a:r>
              <a:rPr lang="en-US" dirty="0" smtClean="0"/>
              <a:t>Falls CC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i="1" dirty="0" smtClean="0"/>
              <a:t>Q: What reforms are currently underway or being considered for ENGL&amp;101 and where do outcomes fit?</a:t>
            </a:r>
          </a:p>
          <a:p>
            <a:pPr fontAlgn="base"/>
            <a:r>
              <a:rPr lang="en-US" dirty="0" smtClean="0"/>
              <a:t>Shared </a:t>
            </a:r>
            <a:r>
              <a:rPr lang="en-US" dirty="0"/>
              <a:t>Google </a:t>
            </a:r>
            <a:r>
              <a:rPr lang="en-US" dirty="0" smtClean="0"/>
              <a:t>Doc: 25 respondents</a:t>
            </a:r>
          </a:p>
          <a:p>
            <a:pPr fontAlgn="base"/>
            <a:r>
              <a:rPr lang="en-US" dirty="0" smtClean="0"/>
              <a:t>WPA Outcomes explicit or implicit in many</a:t>
            </a:r>
          </a:p>
          <a:p>
            <a:pPr fontAlgn="base"/>
            <a:r>
              <a:rPr lang="en-US" dirty="0" smtClean="0"/>
              <a:t>Reform also widespread and disparate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907" y="3142211"/>
            <a:ext cx="3784280" cy="289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4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727789"/>
            <a:ext cx="9404723" cy="985500"/>
          </a:xfrm>
        </p:spPr>
        <p:txBody>
          <a:bodyPr/>
          <a:lstStyle/>
          <a:p>
            <a:r>
              <a:rPr lang="en-US" sz="2000" i="1" dirty="0"/>
              <a:t>Where we’ve come from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February </a:t>
            </a:r>
            <a:r>
              <a:rPr lang="en-US" dirty="0"/>
              <a:t>2018 @ </a:t>
            </a:r>
            <a:r>
              <a:rPr lang="en-US" dirty="0" smtClean="0"/>
              <a:t>Evergreen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Q: How </a:t>
            </a:r>
            <a:r>
              <a:rPr lang="en-US" sz="2400" i="1" dirty="0"/>
              <a:t>do English 101 outcomes support social justice? How might a shared set of 101 outcomes facilitate change on our campuses</a:t>
            </a:r>
            <a:r>
              <a:rPr lang="en-US" sz="2400" i="1" dirty="0" smtClean="0"/>
              <a:t>?</a:t>
            </a:r>
          </a:p>
          <a:p>
            <a:r>
              <a:rPr lang="en-US" dirty="0" smtClean="0"/>
              <a:t>Compared outcomes on our campuses: overlap and outliers</a:t>
            </a:r>
            <a:endParaRPr lang="en-US" dirty="0"/>
          </a:p>
          <a:p>
            <a:r>
              <a:rPr lang="en-US" dirty="0" smtClean="0"/>
              <a:t>Brainstormed a set of learning outcomes we could live with</a:t>
            </a:r>
          </a:p>
          <a:p>
            <a:r>
              <a:rPr lang="en-US" dirty="0" smtClean="0"/>
              <a:t>Called for a group to draft a </a:t>
            </a:r>
            <a:r>
              <a:rPr lang="en-US" dirty="0"/>
              <a:t>set </a:t>
            </a: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outcomes from session ideas</a:t>
            </a:r>
          </a:p>
          <a:p>
            <a:r>
              <a:rPr lang="en-US" dirty="0" smtClean="0"/>
              <a:t>Volunteers developed a draft set of</a:t>
            </a:r>
            <a:br>
              <a:rPr lang="en-US" dirty="0" smtClean="0"/>
            </a:br>
            <a:r>
              <a:rPr lang="en-US" dirty="0" smtClean="0"/>
              <a:t>outcomes with rationale from notes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957" y="4218946"/>
            <a:ext cx="4310573" cy="219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7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783772"/>
            <a:ext cx="9404723" cy="1069476"/>
          </a:xfrm>
        </p:spPr>
        <p:txBody>
          <a:bodyPr/>
          <a:lstStyle/>
          <a:p>
            <a:r>
              <a:rPr lang="en-US" sz="2000" i="1" dirty="0"/>
              <a:t>Where we’ve come from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/>
              <a:t>2018 @ </a:t>
            </a:r>
            <a:r>
              <a:rPr lang="en-US" dirty="0" smtClean="0"/>
              <a:t>Central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Q: How </a:t>
            </a:r>
            <a:r>
              <a:rPr lang="en-US" sz="2400" i="1" dirty="0"/>
              <a:t>might </a:t>
            </a:r>
            <a:r>
              <a:rPr lang="en-US" sz="2400" i="1" dirty="0" smtClean="0"/>
              <a:t>shared outcomes </a:t>
            </a:r>
            <a:r>
              <a:rPr lang="en-US" sz="2400" i="1" dirty="0"/>
              <a:t>be a foundational piece for facilitating social </a:t>
            </a:r>
            <a:r>
              <a:rPr lang="en-US" sz="2400" i="1" dirty="0" smtClean="0"/>
              <a:t>justice through curricular and assessment reform?</a:t>
            </a:r>
          </a:p>
          <a:p>
            <a:r>
              <a:rPr lang="en-US" dirty="0" smtClean="0"/>
              <a:t>Shared what </a:t>
            </a:r>
            <a:r>
              <a:rPr lang="en-US" dirty="0"/>
              <a:t>outcomes are currently doing on our </a:t>
            </a:r>
            <a:r>
              <a:rPr lang="en-US" dirty="0" smtClean="0"/>
              <a:t>campuses and found that outcomes are often only shared document, so used </a:t>
            </a:r>
            <a:r>
              <a:rPr lang="en-US" dirty="0"/>
              <a:t>in a wide variety of </a:t>
            </a:r>
            <a:r>
              <a:rPr lang="en-US" dirty="0" smtClean="0"/>
              <a:t>sometimes </a:t>
            </a:r>
            <a:r>
              <a:rPr lang="en-US" dirty="0"/>
              <a:t>ineffective </a:t>
            </a:r>
            <a:r>
              <a:rPr lang="en-US" dirty="0" smtClean="0"/>
              <a:t>ways</a:t>
            </a:r>
          </a:p>
          <a:p>
            <a:pPr lvl="1"/>
            <a:r>
              <a:rPr lang="en-US" dirty="0"/>
              <a:t>Everything “dumped in”</a:t>
            </a:r>
          </a:p>
          <a:p>
            <a:pPr lvl="1"/>
            <a:r>
              <a:rPr lang="en-US" dirty="0" smtClean="0"/>
              <a:t>23 </a:t>
            </a:r>
            <a:r>
              <a:rPr lang="en-US" dirty="0"/>
              <a:t>course </a:t>
            </a:r>
            <a:r>
              <a:rPr lang="en-US" dirty="0" smtClean="0"/>
              <a:t>outcomes, many non-measurable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to “control” especially contingent faculty, </a:t>
            </a:r>
            <a:r>
              <a:rPr lang="en-US" dirty="0" smtClean="0"/>
              <a:t>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6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i="1" dirty="0"/>
              <a:t>Where we’ve come from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May 2018 @ Central Washington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also </a:t>
            </a:r>
            <a:r>
              <a:rPr lang="en-US" dirty="0" smtClean="0"/>
              <a:t>found a </a:t>
            </a:r>
            <a:r>
              <a:rPr lang="en-US" dirty="0"/>
              <a:t>shared sense of what outcomes </a:t>
            </a:r>
            <a:r>
              <a:rPr lang="en-US" i="1" u="sng" dirty="0"/>
              <a:t>can </a:t>
            </a:r>
            <a:r>
              <a:rPr lang="en-US" i="1" u="sng" dirty="0" smtClean="0"/>
              <a:t>do </a:t>
            </a:r>
            <a:r>
              <a:rPr lang="en-US" dirty="0" smtClean="0"/>
              <a:t>is implicit: we can “hack</a:t>
            </a:r>
            <a:r>
              <a:rPr lang="en-US" dirty="0"/>
              <a:t>” outcomes to </a:t>
            </a:r>
            <a:r>
              <a:rPr lang="en-US" dirty="0" smtClean="0"/>
              <a:t>“create </a:t>
            </a:r>
            <a:r>
              <a:rPr lang="en-US" dirty="0"/>
              <a:t>rich environments for </a:t>
            </a:r>
            <a:r>
              <a:rPr lang="en-US" dirty="0" smtClean="0"/>
              <a:t>student success </a:t>
            </a:r>
            <a:r>
              <a:rPr lang="en-US" dirty="0"/>
              <a:t>and promote social </a:t>
            </a:r>
            <a:r>
              <a:rPr lang="en-US" dirty="0" smtClean="0"/>
              <a:t>justice.”</a:t>
            </a:r>
          </a:p>
          <a:p>
            <a:r>
              <a:rPr lang="en-US" dirty="0" smtClean="0"/>
              <a:t>We reviewed draft of shared outcomes and offered suggestions for revision.</a:t>
            </a:r>
          </a:p>
          <a:p>
            <a:r>
              <a:rPr lang="en-US" dirty="0" smtClean="0"/>
              <a:t>The team incorporated the revisions to</a:t>
            </a:r>
            <a:br>
              <a:rPr lang="en-US" dirty="0" smtClean="0"/>
            </a:br>
            <a:r>
              <a:rPr lang="en-US" dirty="0" smtClean="0"/>
              <a:t>create “Recommended Learning</a:t>
            </a:r>
            <a:br>
              <a:rPr lang="en-US" dirty="0" smtClean="0"/>
            </a:br>
            <a:r>
              <a:rPr lang="en-US" dirty="0" smtClean="0"/>
              <a:t>Outcomes”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5631" y="3524462"/>
            <a:ext cx="3987962" cy="272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58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662472"/>
            <a:ext cx="9404723" cy="1190775"/>
          </a:xfrm>
        </p:spPr>
        <p:txBody>
          <a:bodyPr/>
          <a:lstStyle/>
          <a:p>
            <a:r>
              <a:rPr lang="en-US" sz="2000" i="1" dirty="0" smtClean="0"/>
              <a:t>Where we are today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November 9 @ Clark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Session goals: What outcomes are and what outcomes can do</a:t>
            </a:r>
          </a:p>
          <a:p>
            <a:r>
              <a:rPr lang="en-US" dirty="0" smtClean="0"/>
              <a:t>Sharpen </a:t>
            </a:r>
            <a:r>
              <a:rPr lang="en-US" dirty="0"/>
              <a:t>our understanding of key concepts of </a:t>
            </a:r>
            <a:r>
              <a:rPr lang="en-US" dirty="0" smtClean="0"/>
              <a:t>outcomes</a:t>
            </a:r>
          </a:p>
          <a:p>
            <a:r>
              <a:rPr lang="en-US" dirty="0" smtClean="0"/>
              <a:t>Consider </a:t>
            </a:r>
            <a:r>
              <a:rPr lang="en-US" dirty="0"/>
              <a:t>what outcomes can </a:t>
            </a:r>
            <a:r>
              <a:rPr lang="en-US" dirty="0" smtClean="0"/>
              <a:t>do for us—explicitly—going forward</a:t>
            </a:r>
          </a:p>
          <a:p>
            <a:r>
              <a:rPr lang="en-US" dirty="0" smtClean="0"/>
              <a:t>Look </a:t>
            </a:r>
            <a:r>
              <a:rPr lang="en-US" dirty="0"/>
              <a:t>at our shared </a:t>
            </a:r>
            <a:r>
              <a:rPr lang="en-US" dirty="0" smtClean="0"/>
              <a:t>outcomes . . . adopt?</a:t>
            </a:r>
          </a:p>
          <a:p>
            <a:r>
              <a:rPr lang="en-US" dirty="0" smtClean="0"/>
              <a:t>Look ahead to linking outcomes to assessment (winter @ Whatcom)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68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 dirty="0" smtClean="0"/>
              <a:t>Up next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Defining </a:t>
            </a:r>
            <a:r>
              <a:rPr lang="en-US" dirty="0" smtClean="0"/>
              <a:t>terms . . . </a:t>
            </a:r>
            <a:r>
              <a:rPr lang="en-US" dirty="0" smtClean="0"/>
              <a:t>Wha</a:t>
            </a:r>
            <a:r>
              <a:rPr lang="en-US" dirty="0" smtClean="0"/>
              <a:t>t are we talking about when we talk about outcomes?</a:t>
            </a:r>
            <a:endParaRPr lang="en-US" dirty="0" smtClean="0"/>
          </a:p>
          <a:p>
            <a:pPr marL="400050" lvl="1" indent="0">
              <a:buNone/>
            </a:pPr>
            <a:r>
              <a:rPr lang="en-US" i="1" dirty="0" smtClean="0"/>
              <a:t>Elisa and Courtney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41480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108</TotalTime>
  <Words>383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</vt:lpstr>
      <vt:lpstr>The Dynamic Uses of Common Outcomes</vt:lpstr>
      <vt:lpstr>Overview of session</vt:lpstr>
      <vt:lpstr>Where we’ve come from Spokane 2015 @ Spokane Falls CC </vt:lpstr>
      <vt:lpstr>Where we’ve come from February 2018 @ Evergreen</vt:lpstr>
      <vt:lpstr>Where we’ve come from May 2018 @ Central Washington</vt:lpstr>
      <vt:lpstr>Where we’ve come from May 2018 @ Central Washington</vt:lpstr>
      <vt:lpstr>Where we are today November 9 @ Clark</vt:lpstr>
      <vt:lpstr>Up next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Dynamic Uses of Common Outcomes</dc:title>
  <dc:creator>Jeffrey Klausman</dc:creator>
  <cp:lastModifiedBy>Jeffrey Klausman</cp:lastModifiedBy>
  <cp:revision>15</cp:revision>
  <dcterms:created xsi:type="dcterms:W3CDTF">2018-11-06T17:21:20Z</dcterms:created>
  <dcterms:modified xsi:type="dcterms:W3CDTF">2018-11-08T17:27:42Z</dcterms:modified>
</cp:coreProperties>
</file>